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Override1.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4"/>
  </p:sldMasterIdLst>
  <p:notesMasterIdLst>
    <p:notesMasterId r:id="rId30"/>
  </p:notesMasterIdLst>
  <p:handoutMasterIdLst>
    <p:handoutMasterId r:id="rId31"/>
  </p:handoutMasterIdLst>
  <p:sldIdLst>
    <p:sldId id="282" r:id="rId5"/>
    <p:sldId id="278" r:id="rId6"/>
    <p:sldId id="259" r:id="rId7"/>
    <p:sldId id="284" r:id="rId8"/>
    <p:sldId id="261" r:id="rId9"/>
    <p:sldId id="274" r:id="rId10"/>
    <p:sldId id="263" r:id="rId11"/>
    <p:sldId id="286" r:id="rId12"/>
    <p:sldId id="287" r:id="rId13"/>
    <p:sldId id="288" r:id="rId14"/>
    <p:sldId id="264" r:id="rId15"/>
    <p:sldId id="285" r:id="rId16"/>
    <p:sldId id="289" r:id="rId17"/>
    <p:sldId id="290" r:id="rId18"/>
    <p:sldId id="291" r:id="rId19"/>
    <p:sldId id="292" r:id="rId20"/>
    <p:sldId id="301" r:id="rId21"/>
    <p:sldId id="293" r:id="rId22"/>
    <p:sldId id="294" r:id="rId23"/>
    <p:sldId id="295" r:id="rId24"/>
    <p:sldId id="296" r:id="rId25"/>
    <p:sldId id="297" r:id="rId26"/>
    <p:sldId id="298" r:id="rId27"/>
    <p:sldId id="300" r:id="rId28"/>
    <p:sldId id="299"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0660B408-B3CF-4A94-85FC-2B1E0A45F4A2}">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24" autoAdjust="0"/>
    <p:restoredTop sz="94607" autoAdjust="0"/>
  </p:normalViewPr>
  <p:slideViewPr>
    <p:cSldViewPr snapToGrid="0">
      <p:cViewPr varScale="1">
        <p:scale>
          <a:sx n="114" d="100"/>
          <a:sy n="114" d="100"/>
        </p:scale>
        <p:origin x="300" y="114"/>
      </p:cViewPr>
      <p:guideLst/>
    </p:cSldViewPr>
  </p:slideViewPr>
  <p:outlineViewPr>
    <p:cViewPr>
      <p:scale>
        <a:sx n="33" d="100"/>
        <a:sy n="33" d="100"/>
      </p:scale>
      <p:origin x="0" y="-21342"/>
    </p:cViewPr>
  </p:outlineViewPr>
  <p:notesTextViewPr>
    <p:cViewPr>
      <p:scale>
        <a:sx n="1" d="1"/>
        <a:sy n="1" d="1"/>
      </p:scale>
      <p:origin x="0" y="0"/>
    </p:cViewPr>
  </p:notesTextViewPr>
  <p:notesViewPr>
    <p:cSldViewPr snapToGrid="0">
      <p:cViewPr>
        <p:scale>
          <a:sx n="50" d="100"/>
          <a:sy n="50" d="100"/>
        </p:scale>
        <p:origin x="2640" y="33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commentAuthors" Target="commen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 Id="rId35" Type="http://schemas.openxmlformats.org/officeDocument/2006/relationships/theme" Target="theme/theme1.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24F2345-EC98-4DA1-BEDE-E9556247556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CC33E638-B8D4-466B-AD53-47551EDA16C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DD51EFA-6533-45C3-8394-23FFC04F750D}" type="datetimeFigureOut">
              <a:rPr lang="en-US" smtClean="0"/>
              <a:t>11/18/2019</a:t>
            </a:fld>
            <a:endParaRPr lang="en-US" dirty="0"/>
          </a:p>
        </p:txBody>
      </p:sp>
      <p:sp>
        <p:nvSpPr>
          <p:cNvPr id="4" name="Footer Placeholder 3">
            <a:extLst>
              <a:ext uri="{FF2B5EF4-FFF2-40B4-BE49-F238E27FC236}">
                <a16:creationId xmlns:a16="http://schemas.microsoft.com/office/drawing/2014/main" id="{C2889FA8-6777-4B9D-A1A9-C7DBF5FEA9B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404C72C3-43D9-4379-9293-03F53C8488E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A9E2DD4-2E30-4434-A427-2EC50491079F}" type="slidenum">
              <a:rPr lang="en-US" smtClean="0"/>
              <a:t>‹#›</a:t>
            </a:fld>
            <a:endParaRPr lang="en-US" dirty="0"/>
          </a:p>
        </p:txBody>
      </p:sp>
    </p:spTree>
    <p:extLst>
      <p:ext uri="{BB962C8B-B14F-4D97-AF65-F5344CB8AC3E}">
        <p14:creationId xmlns:p14="http://schemas.microsoft.com/office/powerpoint/2010/main" val="241037313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7B4C180-10CF-422C-B717-65F1B78C7EB7}" type="datetimeFigureOut">
              <a:rPr lang="en-US" noProof="0" smtClean="0"/>
              <a:t>11/18/2019</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68375C1-7C5C-42A2-80F2-05631BB3764E}" type="slidenum">
              <a:rPr lang="en-US" noProof="0" smtClean="0"/>
              <a:t>‹#›</a:t>
            </a:fld>
            <a:endParaRPr lang="en-US" noProof="0" dirty="0"/>
          </a:p>
        </p:txBody>
      </p:sp>
    </p:spTree>
    <p:extLst>
      <p:ext uri="{BB962C8B-B14F-4D97-AF65-F5344CB8AC3E}">
        <p14:creationId xmlns:p14="http://schemas.microsoft.com/office/powerpoint/2010/main" val="35725545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68375C1-7C5C-42A2-80F2-05631BB3764E}" type="slidenum">
              <a:rPr lang="en-US" noProof="0" smtClean="0"/>
              <a:t>1</a:t>
            </a:fld>
            <a:endParaRPr lang="en-US" noProof="0" dirty="0"/>
          </a:p>
        </p:txBody>
      </p:sp>
    </p:spTree>
    <p:extLst>
      <p:ext uri="{BB962C8B-B14F-4D97-AF65-F5344CB8AC3E}">
        <p14:creationId xmlns:p14="http://schemas.microsoft.com/office/powerpoint/2010/main" val="179880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68375C1-7C5C-42A2-80F2-05631BB3764E}" type="slidenum">
              <a:rPr lang="en-US" noProof="0" smtClean="0"/>
              <a:t>2</a:t>
            </a:fld>
            <a:endParaRPr lang="en-US" noProof="0" dirty="0"/>
          </a:p>
        </p:txBody>
      </p:sp>
    </p:spTree>
    <p:extLst>
      <p:ext uri="{BB962C8B-B14F-4D97-AF65-F5344CB8AC3E}">
        <p14:creationId xmlns:p14="http://schemas.microsoft.com/office/powerpoint/2010/main" val="38406944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68375C1-7C5C-42A2-80F2-05631BB3764E}" type="slidenum">
              <a:rPr lang="en-US" noProof="0" smtClean="0"/>
              <a:t>3</a:t>
            </a:fld>
            <a:endParaRPr lang="en-US" noProof="0" dirty="0"/>
          </a:p>
        </p:txBody>
      </p:sp>
    </p:spTree>
    <p:extLst>
      <p:ext uri="{BB962C8B-B14F-4D97-AF65-F5344CB8AC3E}">
        <p14:creationId xmlns:p14="http://schemas.microsoft.com/office/powerpoint/2010/main" val="2585508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68375C1-7C5C-42A2-80F2-05631BB3764E}" type="slidenum">
              <a:rPr lang="en-US" noProof="0" smtClean="0"/>
              <a:t>5</a:t>
            </a:fld>
            <a:endParaRPr lang="en-US" noProof="0" dirty="0"/>
          </a:p>
        </p:txBody>
      </p:sp>
    </p:spTree>
    <p:extLst>
      <p:ext uri="{BB962C8B-B14F-4D97-AF65-F5344CB8AC3E}">
        <p14:creationId xmlns:p14="http://schemas.microsoft.com/office/powerpoint/2010/main" val="7833919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68375C1-7C5C-42A2-80F2-05631BB3764E}" type="slidenum">
              <a:rPr lang="en-US" noProof="0" smtClean="0"/>
              <a:t>6</a:t>
            </a:fld>
            <a:endParaRPr lang="en-US" noProof="0" dirty="0"/>
          </a:p>
        </p:txBody>
      </p:sp>
    </p:spTree>
    <p:extLst>
      <p:ext uri="{BB962C8B-B14F-4D97-AF65-F5344CB8AC3E}">
        <p14:creationId xmlns:p14="http://schemas.microsoft.com/office/powerpoint/2010/main" val="40062470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68375C1-7C5C-42A2-80F2-05631BB3764E}" type="slidenum">
              <a:rPr lang="en-US" noProof="0" smtClean="0"/>
              <a:t>7</a:t>
            </a:fld>
            <a:endParaRPr lang="en-US" noProof="0" dirty="0"/>
          </a:p>
        </p:txBody>
      </p:sp>
    </p:spTree>
    <p:extLst>
      <p:ext uri="{BB962C8B-B14F-4D97-AF65-F5344CB8AC3E}">
        <p14:creationId xmlns:p14="http://schemas.microsoft.com/office/powerpoint/2010/main" val="9525543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68375C1-7C5C-42A2-80F2-05631BB3764E}" type="slidenum">
              <a:rPr lang="en-US" noProof="0" smtClean="0"/>
              <a:t>11</a:t>
            </a:fld>
            <a:endParaRPr lang="en-US" noProof="0" dirty="0"/>
          </a:p>
        </p:txBody>
      </p:sp>
    </p:spTree>
    <p:extLst>
      <p:ext uri="{BB962C8B-B14F-4D97-AF65-F5344CB8AC3E}">
        <p14:creationId xmlns:p14="http://schemas.microsoft.com/office/powerpoint/2010/main" val="14074622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with image">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16977C32-6781-4E43-B083-CC319C1A2BE1}"/>
              </a:ext>
            </a:extLst>
          </p:cNvPr>
          <p:cNvSpPr>
            <a:spLocks noGrp="1"/>
          </p:cNvSpPr>
          <p:nvPr>
            <p:ph type="pic" sz="quarter" idx="10" hasCustomPrompt="1"/>
          </p:nvPr>
        </p:nvSpPr>
        <p:spPr>
          <a:xfrm>
            <a:off x="0" y="0"/>
            <a:ext cx="12192000" cy="6786563"/>
          </a:xfrm>
          <a:solidFill>
            <a:schemeClr val="tx1">
              <a:lumMod val="75000"/>
              <a:lumOff val="25000"/>
            </a:schemeClr>
          </a:solidFill>
        </p:spPr>
        <p:txBody>
          <a:bodyPr rIns="1044000" anchor="ctr"/>
          <a:lstStyle>
            <a:lvl1pPr marL="0" indent="0" algn="r">
              <a:buNone/>
              <a:defRPr sz="1100" i="1">
                <a:solidFill>
                  <a:schemeClr val="bg1">
                    <a:lumMod val="95000"/>
                  </a:schemeClr>
                </a:solidFill>
                <a:latin typeface="Times New Roman" panose="02020603050405020304" pitchFamily="18" charset="0"/>
                <a:cs typeface="Times New Roman" panose="02020603050405020304" pitchFamily="18" charset="0"/>
              </a:defRPr>
            </a:lvl1pPr>
          </a:lstStyle>
          <a:p>
            <a:r>
              <a:rPr lang="en-US" noProof="0" dirty="0"/>
              <a:t>Insert or Drag and Drop your Photo Here </a:t>
            </a:r>
          </a:p>
        </p:txBody>
      </p:sp>
      <p:sp>
        <p:nvSpPr>
          <p:cNvPr id="13" name="Rectangle 12">
            <a:extLst>
              <a:ext uri="{FF2B5EF4-FFF2-40B4-BE49-F238E27FC236}">
                <a16:creationId xmlns:a16="http://schemas.microsoft.com/office/drawing/2014/main" id="{DC433A2F-8949-4AAC-AE96-175254493AF4}"/>
              </a:ext>
            </a:extLst>
          </p:cNvPr>
          <p:cNvSpPr/>
          <p:nvPr userDrawn="1"/>
        </p:nvSpPr>
        <p:spPr>
          <a:xfrm>
            <a:off x="0" y="0"/>
            <a:ext cx="6336000" cy="6786563"/>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6745B1DD-2DBA-49BF-BF09-5B70713A4CDC}"/>
              </a:ext>
            </a:extLst>
          </p:cNvPr>
          <p:cNvSpPr>
            <a:spLocks noGrp="1"/>
          </p:cNvSpPr>
          <p:nvPr>
            <p:ph type="ctrTitle"/>
          </p:nvPr>
        </p:nvSpPr>
        <p:spPr>
          <a:xfrm>
            <a:off x="432000" y="2377000"/>
            <a:ext cx="5472000" cy="2387600"/>
          </a:xfrm>
        </p:spPr>
        <p:txBody>
          <a:bodyPr anchor="b"/>
          <a:lstStyle>
            <a:lvl1pPr algn="l">
              <a:defRPr sz="4200" spc="-300">
                <a:solidFill>
                  <a:schemeClr val="bg1"/>
                </a:solidFill>
              </a:defRPr>
            </a:lvl1pPr>
          </a:lstStyle>
          <a:p>
            <a:r>
              <a:rPr lang="en-US" noProof="0"/>
              <a:t>Click to edit Master title style</a:t>
            </a:r>
          </a:p>
        </p:txBody>
      </p:sp>
      <p:sp>
        <p:nvSpPr>
          <p:cNvPr id="3" name="Subtitle 2">
            <a:extLst>
              <a:ext uri="{FF2B5EF4-FFF2-40B4-BE49-F238E27FC236}">
                <a16:creationId xmlns:a16="http://schemas.microsoft.com/office/drawing/2014/main" id="{C7A60831-AA5D-4359-AACC-37D7271F2BF9}"/>
              </a:ext>
            </a:extLst>
          </p:cNvPr>
          <p:cNvSpPr>
            <a:spLocks noGrp="1"/>
          </p:cNvSpPr>
          <p:nvPr>
            <p:ph type="subTitle" idx="1"/>
          </p:nvPr>
        </p:nvSpPr>
        <p:spPr>
          <a:xfrm>
            <a:off x="432000" y="4962525"/>
            <a:ext cx="5472000" cy="1219200"/>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6" name="Rectangle 5">
            <a:extLst>
              <a:ext uri="{FF2B5EF4-FFF2-40B4-BE49-F238E27FC236}">
                <a16:creationId xmlns:a16="http://schemas.microsoft.com/office/drawing/2014/main" id="{EA8EA9D3-63E1-4170-B9FF-2F1AF08CCA45}"/>
              </a:ext>
            </a:extLst>
          </p:cNvPr>
          <p:cNvSpPr/>
          <p:nvPr userDrawn="1"/>
        </p:nvSpPr>
        <p:spPr>
          <a:xfrm>
            <a:off x="-1" y="6786563"/>
            <a:ext cx="11771999" cy="71437"/>
          </a:xfrm>
          <a:prstGeom prst="rect">
            <a:avLst/>
          </a:prstGeom>
          <a:gradFill>
            <a:gsLst>
              <a:gs pos="0">
                <a:schemeClr val="accent1"/>
              </a:gs>
              <a:gs pos="10000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Rectangle 6">
            <a:extLst>
              <a:ext uri="{FF2B5EF4-FFF2-40B4-BE49-F238E27FC236}">
                <a16:creationId xmlns:a16="http://schemas.microsoft.com/office/drawing/2014/main" id="{B6AE9C85-4EEF-40CA-AA18-4DC9F703F4FD}"/>
              </a:ext>
            </a:extLst>
          </p:cNvPr>
          <p:cNvSpPr/>
          <p:nvPr userDrawn="1"/>
        </p:nvSpPr>
        <p:spPr>
          <a:xfrm>
            <a:off x="11771999" y="6786563"/>
            <a:ext cx="420000" cy="7143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29377000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Large Numbers Option 1">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C4908609-0EC4-4718-AC46-A50BB2DA333E}"/>
              </a:ext>
            </a:extLst>
          </p:cNvPr>
          <p:cNvSpPr>
            <a:spLocks noGrp="1"/>
          </p:cNvSpPr>
          <p:nvPr>
            <p:ph sz="half" idx="29" hasCustomPrompt="1"/>
          </p:nvPr>
        </p:nvSpPr>
        <p:spPr>
          <a:xfrm>
            <a:off x="1790100" y="2701131"/>
            <a:ext cx="4113900" cy="2828138"/>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5" name="Content Placeholder 3">
            <a:extLst>
              <a:ext uri="{FF2B5EF4-FFF2-40B4-BE49-F238E27FC236}">
                <a16:creationId xmlns:a16="http://schemas.microsoft.com/office/drawing/2014/main" id="{C61EBC7C-80CF-489F-86B3-5894908189E4}"/>
              </a:ext>
            </a:extLst>
          </p:cNvPr>
          <p:cNvSpPr>
            <a:spLocks noGrp="1"/>
          </p:cNvSpPr>
          <p:nvPr>
            <p:ph sz="half" idx="2" hasCustomPrompt="1"/>
          </p:nvPr>
        </p:nvSpPr>
        <p:spPr>
          <a:xfrm>
            <a:off x="7658100" y="2701131"/>
            <a:ext cx="4113900" cy="2828138"/>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 name="Title 1">
            <a:extLst>
              <a:ext uri="{FF2B5EF4-FFF2-40B4-BE49-F238E27FC236}">
                <a16:creationId xmlns:a16="http://schemas.microsoft.com/office/drawing/2014/main" id="{E8A85E10-5A18-4C86-8310-FA9CF8DF8AB5}"/>
              </a:ext>
            </a:extLst>
          </p:cNvPr>
          <p:cNvSpPr>
            <a:spLocks noGrp="1"/>
          </p:cNvSpPr>
          <p:nvPr>
            <p:ph type="title"/>
          </p:nvPr>
        </p:nvSpPr>
        <p:spPr/>
        <p:txBody>
          <a:bodyPr/>
          <a:lstStyle/>
          <a:p>
            <a:r>
              <a:rPr lang="en-US" noProof="0"/>
              <a:t>Click to edit Master title style</a:t>
            </a:r>
          </a:p>
        </p:txBody>
      </p:sp>
      <p:sp>
        <p:nvSpPr>
          <p:cNvPr id="7" name="Footer Placeholder 6">
            <a:extLst>
              <a:ext uri="{FF2B5EF4-FFF2-40B4-BE49-F238E27FC236}">
                <a16:creationId xmlns:a16="http://schemas.microsoft.com/office/drawing/2014/main" id="{D2E533DB-3399-4A25-BB80-899E9CC78DB1}"/>
              </a:ext>
            </a:extLst>
          </p:cNvPr>
          <p:cNvSpPr>
            <a:spLocks noGrp="1"/>
          </p:cNvSpPr>
          <p:nvPr>
            <p:ph type="ftr" sz="quarter" idx="10"/>
          </p:nvPr>
        </p:nvSpPr>
        <p:spPr/>
        <p:txBody>
          <a:bodyPr/>
          <a:lstStyle/>
          <a:p>
            <a:r>
              <a:rPr lang="en-US" noProof="0" dirty="0"/>
              <a:t>Add a footer</a:t>
            </a:r>
          </a:p>
        </p:txBody>
      </p:sp>
      <p:sp>
        <p:nvSpPr>
          <p:cNvPr id="8" name="Slide Number Placeholder 7">
            <a:extLst>
              <a:ext uri="{FF2B5EF4-FFF2-40B4-BE49-F238E27FC236}">
                <a16:creationId xmlns:a16="http://schemas.microsoft.com/office/drawing/2014/main" id="{19A57786-309B-4137-8B30-4011FC0D4FCB}"/>
              </a:ext>
            </a:extLst>
          </p:cNvPr>
          <p:cNvSpPr>
            <a:spLocks noGrp="1"/>
          </p:cNvSpPr>
          <p:nvPr>
            <p:ph type="sldNum" sz="quarter" idx="11"/>
          </p:nvPr>
        </p:nvSpPr>
        <p:spPr/>
        <p:txBody>
          <a:bodyPr/>
          <a:lstStyle/>
          <a:p>
            <a:fld id="{4B73C415-D670-4716-A5EC-CC4D52CA2BAC}" type="slidenum">
              <a:rPr lang="en-US" noProof="0" smtClean="0"/>
              <a:pPr/>
              <a:t>‹#›</a:t>
            </a:fld>
            <a:endParaRPr lang="en-US" noProof="0" dirty="0"/>
          </a:p>
        </p:txBody>
      </p:sp>
      <p:sp>
        <p:nvSpPr>
          <p:cNvPr id="11" name="Text Placeholder 3">
            <a:extLst>
              <a:ext uri="{FF2B5EF4-FFF2-40B4-BE49-F238E27FC236}">
                <a16:creationId xmlns:a16="http://schemas.microsoft.com/office/drawing/2014/main" id="{CF5069B8-93E6-456E-B02B-1FD5F3B8D72A}"/>
              </a:ext>
            </a:extLst>
          </p:cNvPr>
          <p:cNvSpPr>
            <a:spLocks noGrp="1"/>
          </p:cNvSpPr>
          <p:nvPr>
            <p:ph type="body" sz="quarter" idx="27" hasCustomPrompt="1"/>
          </p:nvPr>
        </p:nvSpPr>
        <p:spPr>
          <a:xfrm>
            <a:off x="1793079" y="1728000"/>
            <a:ext cx="4122920" cy="735800"/>
          </a:xfrm>
          <a:noFill/>
        </p:spPr>
        <p:txBody>
          <a:bodyPr anchor="t"/>
          <a:lstStyle>
            <a:lvl1pPr marL="0" indent="0" algn="l">
              <a:buNone/>
              <a:defRPr sz="5400">
                <a:solidFill>
                  <a:schemeClr val="accent1"/>
                </a:solidFill>
                <a:latin typeface="+mj-lt"/>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1</a:t>
            </a:r>
          </a:p>
        </p:txBody>
      </p:sp>
      <p:sp>
        <p:nvSpPr>
          <p:cNvPr id="5" name="Text Placeholder 4">
            <a:extLst>
              <a:ext uri="{FF2B5EF4-FFF2-40B4-BE49-F238E27FC236}">
                <a16:creationId xmlns:a16="http://schemas.microsoft.com/office/drawing/2014/main" id="{867F0EAC-0FF4-447C-8EE4-2B107165DF3F}"/>
              </a:ext>
            </a:extLst>
          </p:cNvPr>
          <p:cNvSpPr>
            <a:spLocks noGrp="1"/>
          </p:cNvSpPr>
          <p:nvPr>
            <p:ph type="body" sz="quarter" idx="30" hasCustomPrompt="1"/>
          </p:nvPr>
        </p:nvSpPr>
        <p:spPr>
          <a:xfrm>
            <a:off x="7655762" y="1722438"/>
            <a:ext cx="4104437" cy="735749"/>
          </a:xfrm>
        </p:spPr>
        <p:txBody>
          <a:bodyPr anchor="t"/>
          <a:lstStyle>
            <a:lvl1pPr marL="0" indent="0">
              <a:buNone/>
              <a:defRPr sz="5400">
                <a:solidFill>
                  <a:schemeClr val="accent4"/>
                </a:solidFill>
                <a:latin typeface="+mj-lt"/>
              </a:defRPr>
            </a:lvl1pPr>
          </a:lstStyle>
          <a:p>
            <a:pPr lvl="0"/>
            <a:r>
              <a:rPr lang="en-US" noProof="0"/>
              <a:t>2</a:t>
            </a:r>
          </a:p>
        </p:txBody>
      </p:sp>
      <p:sp>
        <p:nvSpPr>
          <p:cNvPr id="16" name="Text Placeholder 5">
            <a:extLst>
              <a:ext uri="{FF2B5EF4-FFF2-40B4-BE49-F238E27FC236}">
                <a16:creationId xmlns:a16="http://schemas.microsoft.com/office/drawing/2014/main" id="{DED90C13-8D49-4652-B68A-A0B5084BB4DB}"/>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Tree>
    <p:extLst>
      <p:ext uri="{BB962C8B-B14F-4D97-AF65-F5344CB8AC3E}">
        <p14:creationId xmlns:p14="http://schemas.microsoft.com/office/powerpoint/2010/main" val="41759595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Large Numbers Option 2">
    <p:spTree>
      <p:nvGrpSpPr>
        <p:cNvPr id="1" name=""/>
        <p:cNvGrpSpPr/>
        <p:nvPr/>
      </p:nvGrpSpPr>
      <p:grpSpPr>
        <a:xfrm>
          <a:off x="0" y="0"/>
          <a:ext cx="0" cy="0"/>
          <a:chOff x="0" y="0"/>
          <a:chExt cx="0" cy="0"/>
        </a:xfrm>
      </p:grpSpPr>
      <p:sp>
        <p:nvSpPr>
          <p:cNvPr id="11" name="Text Placeholder 3">
            <a:extLst>
              <a:ext uri="{FF2B5EF4-FFF2-40B4-BE49-F238E27FC236}">
                <a16:creationId xmlns:a16="http://schemas.microsoft.com/office/drawing/2014/main" id="{CF5069B8-93E6-456E-B02B-1FD5F3B8D72A}"/>
              </a:ext>
            </a:extLst>
          </p:cNvPr>
          <p:cNvSpPr>
            <a:spLocks noGrp="1"/>
          </p:cNvSpPr>
          <p:nvPr>
            <p:ph type="body" sz="quarter" idx="27" hasCustomPrompt="1"/>
          </p:nvPr>
        </p:nvSpPr>
        <p:spPr>
          <a:xfrm>
            <a:off x="890706" y="1593150"/>
            <a:ext cx="4348065" cy="4348065"/>
          </a:xfrm>
          <a:prstGeom prst="ellipse">
            <a:avLst/>
          </a:prstGeom>
          <a:solidFill>
            <a:schemeClr val="tx1">
              <a:alpha val="10000"/>
            </a:schemeClr>
          </a:solidFill>
        </p:spPr>
        <p:txBody>
          <a:bodyPr anchor="ctr"/>
          <a:lstStyle>
            <a:lvl1pPr marL="0" indent="0" algn="ctr">
              <a:buNone/>
              <a:defRPr sz="1800">
                <a:solidFill>
                  <a:schemeClr val="tx1">
                    <a:lumMod val="75000"/>
                    <a:lumOff val="25000"/>
                  </a:schemeClr>
                </a:solidFill>
                <a:latin typeface="+mn-lt"/>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Section Header</a:t>
            </a:r>
          </a:p>
        </p:txBody>
      </p:sp>
      <p:sp>
        <p:nvSpPr>
          <p:cNvPr id="12" name="Text Placeholder 9">
            <a:extLst>
              <a:ext uri="{FF2B5EF4-FFF2-40B4-BE49-F238E27FC236}">
                <a16:creationId xmlns:a16="http://schemas.microsoft.com/office/drawing/2014/main" id="{C15F42E2-EE95-4479-80E9-94A75E9D6E98}"/>
              </a:ext>
            </a:extLst>
          </p:cNvPr>
          <p:cNvSpPr>
            <a:spLocks noGrp="1"/>
          </p:cNvSpPr>
          <p:nvPr>
            <p:ph type="body" sz="quarter" idx="28" hasCustomPrompt="1"/>
          </p:nvPr>
        </p:nvSpPr>
        <p:spPr>
          <a:xfrm>
            <a:off x="4739330" y="1767887"/>
            <a:ext cx="3998591" cy="3998591"/>
          </a:xfrm>
          <a:prstGeom prst="ellipse">
            <a:avLst/>
          </a:prstGeom>
          <a:solidFill>
            <a:schemeClr val="tx1">
              <a:alpha val="10000"/>
            </a:schemeClr>
          </a:solidFill>
        </p:spPr>
        <p:txBody>
          <a:bodyPr vert="horz" lIns="0" tIns="0" rIns="0" bIns="0" rtlCol="0" anchor="ctr">
            <a:noAutofit/>
          </a:bodyPr>
          <a:lstStyle>
            <a:lvl1pPr marL="0" indent="0" algn="ctr">
              <a:buNone/>
              <a:defRPr lang="en-ZA" sz="1800" dirty="0">
                <a:solidFill>
                  <a:schemeClr val="tx1">
                    <a:lumMod val="75000"/>
                    <a:lumOff val="25000"/>
                  </a:schemeClr>
                </a:solidFill>
              </a:defRPr>
            </a:lvl1pPr>
          </a:lstStyle>
          <a:p>
            <a:pPr marL="266700" lvl="0" indent="-266700" algn="ctr"/>
            <a:r>
              <a:rPr lang="en-US" noProof="0"/>
              <a:t>Section Header</a:t>
            </a:r>
          </a:p>
        </p:txBody>
      </p:sp>
      <p:sp>
        <p:nvSpPr>
          <p:cNvPr id="9" name="Text Placeholder 9">
            <a:extLst>
              <a:ext uri="{FF2B5EF4-FFF2-40B4-BE49-F238E27FC236}">
                <a16:creationId xmlns:a16="http://schemas.microsoft.com/office/drawing/2014/main" id="{4059823C-F505-4D2A-854E-5144BD58A767}"/>
              </a:ext>
            </a:extLst>
          </p:cNvPr>
          <p:cNvSpPr>
            <a:spLocks noGrp="1"/>
          </p:cNvSpPr>
          <p:nvPr>
            <p:ph type="body" sz="quarter" idx="29" hasCustomPrompt="1"/>
          </p:nvPr>
        </p:nvSpPr>
        <p:spPr>
          <a:xfrm>
            <a:off x="8238481" y="2207063"/>
            <a:ext cx="3120238" cy="3120238"/>
          </a:xfrm>
          <a:prstGeom prst="ellipse">
            <a:avLst/>
          </a:prstGeom>
          <a:solidFill>
            <a:schemeClr val="tx1">
              <a:alpha val="10000"/>
            </a:schemeClr>
          </a:solidFill>
        </p:spPr>
        <p:txBody>
          <a:bodyPr vert="horz" lIns="0" tIns="0" rIns="0" bIns="0" rtlCol="0" anchor="ctr">
            <a:noAutofit/>
          </a:bodyPr>
          <a:lstStyle>
            <a:lvl1pPr marL="0" indent="0" algn="ctr">
              <a:buNone/>
              <a:defRPr lang="en-ZA" sz="1800" dirty="0">
                <a:solidFill>
                  <a:schemeClr val="tx1">
                    <a:lumMod val="75000"/>
                    <a:lumOff val="25000"/>
                  </a:schemeClr>
                </a:solidFill>
              </a:defRPr>
            </a:lvl1pPr>
          </a:lstStyle>
          <a:p>
            <a:pPr marL="266700" lvl="0" indent="-266700" algn="ctr"/>
            <a:r>
              <a:rPr lang="en-US" noProof="0"/>
              <a:t>Section Header</a:t>
            </a:r>
          </a:p>
        </p:txBody>
      </p:sp>
      <p:sp>
        <p:nvSpPr>
          <p:cNvPr id="2" name="Title 1">
            <a:extLst>
              <a:ext uri="{FF2B5EF4-FFF2-40B4-BE49-F238E27FC236}">
                <a16:creationId xmlns:a16="http://schemas.microsoft.com/office/drawing/2014/main" id="{E8A85E10-5A18-4C86-8310-FA9CF8DF8AB5}"/>
              </a:ext>
            </a:extLst>
          </p:cNvPr>
          <p:cNvSpPr>
            <a:spLocks noGrp="1"/>
          </p:cNvSpPr>
          <p:nvPr>
            <p:ph type="title"/>
          </p:nvPr>
        </p:nvSpPr>
        <p:spPr/>
        <p:txBody>
          <a:bodyPr/>
          <a:lstStyle/>
          <a:p>
            <a:r>
              <a:rPr lang="en-US" noProof="0"/>
              <a:t>Click to edit Master title style</a:t>
            </a:r>
          </a:p>
        </p:txBody>
      </p:sp>
      <p:sp>
        <p:nvSpPr>
          <p:cNvPr id="7" name="Footer Placeholder 6">
            <a:extLst>
              <a:ext uri="{FF2B5EF4-FFF2-40B4-BE49-F238E27FC236}">
                <a16:creationId xmlns:a16="http://schemas.microsoft.com/office/drawing/2014/main" id="{D2E533DB-3399-4A25-BB80-899E9CC78DB1}"/>
              </a:ext>
            </a:extLst>
          </p:cNvPr>
          <p:cNvSpPr>
            <a:spLocks noGrp="1"/>
          </p:cNvSpPr>
          <p:nvPr>
            <p:ph type="ftr" sz="quarter" idx="10"/>
          </p:nvPr>
        </p:nvSpPr>
        <p:spPr/>
        <p:txBody>
          <a:bodyPr/>
          <a:lstStyle/>
          <a:p>
            <a:r>
              <a:rPr lang="en-US" noProof="0" dirty="0"/>
              <a:t>Add a footer</a:t>
            </a:r>
          </a:p>
        </p:txBody>
      </p:sp>
      <p:sp>
        <p:nvSpPr>
          <p:cNvPr id="8" name="Slide Number Placeholder 7">
            <a:extLst>
              <a:ext uri="{FF2B5EF4-FFF2-40B4-BE49-F238E27FC236}">
                <a16:creationId xmlns:a16="http://schemas.microsoft.com/office/drawing/2014/main" id="{19A57786-309B-4137-8B30-4011FC0D4FCB}"/>
              </a:ext>
            </a:extLst>
          </p:cNvPr>
          <p:cNvSpPr>
            <a:spLocks noGrp="1"/>
          </p:cNvSpPr>
          <p:nvPr>
            <p:ph type="sldNum" sz="quarter" idx="11"/>
          </p:nvPr>
        </p:nvSpPr>
        <p:spPr/>
        <p:txBody>
          <a:bodyPr/>
          <a:lstStyle/>
          <a:p>
            <a:fld id="{4B73C415-D670-4716-A5EC-CC4D52CA2BAC}" type="slidenum">
              <a:rPr lang="en-US" noProof="0" smtClean="0"/>
              <a:pPr/>
              <a:t>‹#›</a:t>
            </a:fld>
            <a:endParaRPr lang="en-US" noProof="0" dirty="0"/>
          </a:p>
        </p:txBody>
      </p:sp>
      <p:sp>
        <p:nvSpPr>
          <p:cNvPr id="10" name="Text Placeholder 3">
            <a:extLst>
              <a:ext uri="{FF2B5EF4-FFF2-40B4-BE49-F238E27FC236}">
                <a16:creationId xmlns:a16="http://schemas.microsoft.com/office/drawing/2014/main" id="{B30FA196-A035-4908-BA51-B769293255A9}"/>
              </a:ext>
            </a:extLst>
          </p:cNvPr>
          <p:cNvSpPr>
            <a:spLocks noGrp="1"/>
          </p:cNvSpPr>
          <p:nvPr>
            <p:ph type="body" sz="quarter" idx="30" hasCustomPrompt="1"/>
          </p:nvPr>
        </p:nvSpPr>
        <p:spPr>
          <a:xfrm>
            <a:off x="1658929" y="2205688"/>
            <a:ext cx="2811618" cy="1440000"/>
          </a:xfrm>
          <a:prstGeom prst="rect">
            <a:avLst/>
          </a:prstGeom>
          <a:noFill/>
        </p:spPr>
        <p:txBody>
          <a:bodyPr anchor="b"/>
          <a:lstStyle>
            <a:lvl1pPr marL="0" indent="0" algn="ctr">
              <a:spcBef>
                <a:spcPts val="0"/>
              </a:spcBef>
              <a:spcAft>
                <a:spcPts val="0"/>
              </a:spcAft>
              <a:buNone/>
              <a:defRPr sz="6600">
                <a:solidFill>
                  <a:schemeClr val="tx1">
                    <a:lumMod val="75000"/>
                    <a:lumOff val="25000"/>
                  </a:schemeClr>
                </a:solidFill>
                <a:latin typeface="+mj-lt"/>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1</a:t>
            </a:r>
          </a:p>
        </p:txBody>
      </p:sp>
      <p:sp>
        <p:nvSpPr>
          <p:cNvPr id="13" name="Text Placeholder 9">
            <a:extLst>
              <a:ext uri="{FF2B5EF4-FFF2-40B4-BE49-F238E27FC236}">
                <a16:creationId xmlns:a16="http://schemas.microsoft.com/office/drawing/2014/main" id="{38F1EEC3-A74E-4124-95F3-D8A27EA3DDFC}"/>
              </a:ext>
            </a:extLst>
          </p:cNvPr>
          <p:cNvSpPr>
            <a:spLocks noGrp="1"/>
          </p:cNvSpPr>
          <p:nvPr>
            <p:ph type="body" sz="quarter" idx="31" hasCustomPrompt="1"/>
          </p:nvPr>
        </p:nvSpPr>
        <p:spPr>
          <a:xfrm>
            <a:off x="5332816" y="2205688"/>
            <a:ext cx="2811618" cy="1440000"/>
          </a:xfrm>
          <a:prstGeom prst="rect">
            <a:avLst/>
          </a:prstGeom>
          <a:noFill/>
        </p:spPr>
        <p:txBody>
          <a:bodyPr vert="horz" lIns="0" tIns="0" rIns="0" bIns="0" rtlCol="0" anchor="b">
            <a:noAutofit/>
          </a:bodyPr>
          <a:lstStyle>
            <a:lvl1pPr marL="0" indent="0" algn="ctr">
              <a:spcBef>
                <a:spcPts val="0"/>
              </a:spcBef>
              <a:spcAft>
                <a:spcPts val="0"/>
              </a:spcAft>
              <a:buNone/>
              <a:defRPr lang="en-ZA" sz="6600" dirty="0">
                <a:solidFill>
                  <a:schemeClr val="tx1">
                    <a:lumMod val="75000"/>
                    <a:lumOff val="25000"/>
                  </a:schemeClr>
                </a:solidFill>
                <a:latin typeface="+mj-lt"/>
              </a:defRPr>
            </a:lvl1pPr>
          </a:lstStyle>
          <a:p>
            <a:pPr marL="266700" lvl="0" indent="-266700" algn="ctr"/>
            <a:r>
              <a:rPr lang="en-US" noProof="0"/>
              <a:t>2</a:t>
            </a:r>
          </a:p>
        </p:txBody>
      </p:sp>
      <p:sp>
        <p:nvSpPr>
          <p:cNvPr id="14" name="Text Placeholder 9">
            <a:extLst>
              <a:ext uri="{FF2B5EF4-FFF2-40B4-BE49-F238E27FC236}">
                <a16:creationId xmlns:a16="http://schemas.microsoft.com/office/drawing/2014/main" id="{744F95B1-3E5D-46C4-846F-01E3035D1A72}"/>
              </a:ext>
            </a:extLst>
          </p:cNvPr>
          <p:cNvSpPr>
            <a:spLocks noGrp="1"/>
          </p:cNvSpPr>
          <p:nvPr>
            <p:ph type="body" sz="quarter" idx="32" hasCustomPrompt="1"/>
          </p:nvPr>
        </p:nvSpPr>
        <p:spPr>
          <a:xfrm>
            <a:off x="8547101" y="2205688"/>
            <a:ext cx="2597043" cy="1440000"/>
          </a:xfrm>
          <a:prstGeom prst="rect">
            <a:avLst/>
          </a:prstGeom>
          <a:noFill/>
        </p:spPr>
        <p:txBody>
          <a:bodyPr vert="horz" lIns="0" tIns="0" rIns="0" bIns="0" rtlCol="0" anchor="b">
            <a:noAutofit/>
          </a:bodyPr>
          <a:lstStyle>
            <a:lvl1pPr marL="0" indent="0" algn="ctr">
              <a:spcBef>
                <a:spcPts val="0"/>
              </a:spcBef>
              <a:spcAft>
                <a:spcPts val="0"/>
              </a:spcAft>
              <a:buNone/>
              <a:defRPr lang="en-ZA" sz="6600" dirty="0">
                <a:solidFill>
                  <a:schemeClr val="tx1">
                    <a:lumMod val="75000"/>
                    <a:lumOff val="25000"/>
                  </a:schemeClr>
                </a:solidFill>
                <a:latin typeface="+mj-lt"/>
              </a:defRPr>
            </a:lvl1pPr>
          </a:lstStyle>
          <a:p>
            <a:pPr marL="266700" lvl="0" indent="-266700" algn="ctr"/>
            <a:r>
              <a:rPr lang="en-US" noProof="0"/>
              <a:t>3</a:t>
            </a:r>
          </a:p>
        </p:txBody>
      </p:sp>
      <p:sp>
        <p:nvSpPr>
          <p:cNvPr id="16" name="Content Placeholder 3">
            <a:extLst>
              <a:ext uri="{FF2B5EF4-FFF2-40B4-BE49-F238E27FC236}">
                <a16:creationId xmlns:a16="http://schemas.microsoft.com/office/drawing/2014/main" id="{39CDA933-12B5-44CD-BD16-C9589DE755EE}"/>
              </a:ext>
            </a:extLst>
          </p:cNvPr>
          <p:cNvSpPr>
            <a:spLocks noGrp="1"/>
          </p:cNvSpPr>
          <p:nvPr>
            <p:ph sz="half" idx="2" hasCustomPrompt="1"/>
          </p:nvPr>
        </p:nvSpPr>
        <p:spPr>
          <a:xfrm>
            <a:off x="2074738" y="4243333"/>
            <a:ext cx="1980000" cy="720000"/>
          </a:xfrm>
        </p:spPr>
        <p:txBody>
          <a:bodyPr/>
          <a:lstStyle>
            <a:lvl1pPr marL="0" indent="0" algn="ctr">
              <a:buFont typeface="Arial" panose="020B0604020202020204" pitchFamily="34" charset="0"/>
              <a:buNone/>
              <a:defRPr sz="1400">
                <a:solidFill>
                  <a:schemeClr val="tx1">
                    <a:lumMod val="75000"/>
                    <a:lumOff val="25000"/>
                  </a:schemeClr>
                </a:solidFill>
              </a:defRPr>
            </a:lvl1pPr>
          </a:lstStyle>
          <a:p>
            <a:pPr lvl="0"/>
            <a:r>
              <a:rPr lang="en-US" noProof="0"/>
              <a:t>Section Description</a:t>
            </a:r>
          </a:p>
        </p:txBody>
      </p:sp>
      <p:sp>
        <p:nvSpPr>
          <p:cNvPr id="17" name="Text Placeholder 5">
            <a:extLst>
              <a:ext uri="{FF2B5EF4-FFF2-40B4-BE49-F238E27FC236}">
                <a16:creationId xmlns:a16="http://schemas.microsoft.com/office/drawing/2014/main" id="{9751FCE0-5FA8-4E25-A4E7-8B2901F69491}"/>
              </a:ext>
            </a:extLst>
          </p:cNvPr>
          <p:cNvSpPr>
            <a:spLocks noGrp="1"/>
          </p:cNvSpPr>
          <p:nvPr>
            <p:ph type="body" sz="quarter" idx="12" hasCustomPrompt="1"/>
          </p:nvPr>
        </p:nvSpPr>
        <p:spPr>
          <a:xfrm>
            <a:off x="5748625" y="4243333"/>
            <a:ext cx="1980000" cy="720000"/>
          </a:xfrm>
        </p:spPr>
        <p:txBody>
          <a:bodyPr/>
          <a:lstStyle>
            <a:lvl1pPr marL="0" indent="0" algn="ctr">
              <a:buFont typeface="Arial" panose="020B0604020202020204" pitchFamily="34" charset="0"/>
              <a:buNone/>
              <a:defRPr sz="1400">
                <a:solidFill>
                  <a:schemeClr val="tx1">
                    <a:lumMod val="75000"/>
                    <a:lumOff val="25000"/>
                  </a:schemeClr>
                </a:solidFill>
              </a:defRPr>
            </a:lvl1pPr>
          </a:lstStyle>
          <a:p>
            <a:pPr lvl="0"/>
            <a:r>
              <a:rPr lang="en-US" noProof="0"/>
              <a:t>Section Description</a:t>
            </a:r>
          </a:p>
        </p:txBody>
      </p:sp>
      <p:sp>
        <p:nvSpPr>
          <p:cNvPr id="18" name="Text Placeholder 9">
            <a:extLst>
              <a:ext uri="{FF2B5EF4-FFF2-40B4-BE49-F238E27FC236}">
                <a16:creationId xmlns:a16="http://schemas.microsoft.com/office/drawing/2014/main" id="{0D97BC04-5B6C-4CFD-8184-7637C9A8F8E4}"/>
              </a:ext>
            </a:extLst>
          </p:cNvPr>
          <p:cNvSpPr>
            <a:spLocks noGrp="1"/>
          </p:cNvSpPr>
          <p:nvPr>
            <p:ph type="body" sz="quarter" idx="13" hasCustomPrompt="1"/>
          </p:nvPr>
        </p:nvSpPr>
        <p:spPr>
          <a:xfrm>
            <a:off x="8808600" y="4243333"/>
            <a:ext cx="1980000" cy="720000"/>
          </a:xfrm>
        </p:spPr>
        <p:txBody>
          <a:bodyPr/>
          <a:lstStyle>
            <a:lvl1pPr marL="0" indent="0" algn="ctr">
              <a:buFont typeface="Arial" panose="020B0604020202020204" pitchFamily="34" charset="0"/>
              <a:buNone/>
              <a:defRPr sz="1400">
                <a:solidFill>
                  <a:schemeClr val="tx1">
                    <a:lumMod val="75000"/>
                    <a:lumOff val="25000"/>
                  </a:schemeClr>
                </a:solidFill>
              </a:defRPr>
            </a:lvl1pPr>
          </a:lstStyle>
          <a:p>
            <a:pPr lvl="0"/>
            <a:r>
              <a:rPr lang="en-US" noProof="0"/>
              <a:t>Section Description</a:t>
            </a:r>
          </a:p>
        </p:txBody>
      </p:sp>
      <p:sp>
        <p:nvSpPr>
          <p:cNvPr id="22" name="Text Placeholder 5">
            <a:extLst>
              <a:ext uri="{FF2B5EF4-FFF2-40B4-BE49-F238E27FC236}">
                <a16:creationId xmlns:a16="http://schemas.microsoft.com/office/drawing/2014/main" id="{E7A8CB18-EF35-4644-9DDB-02D8B65EA55E}"/>
              </a:ext>
            </a:extLst>
          </p:cNvPr>
          <p:cNvSpPr>
            <a:spLocks noGrp="1"/>
          </p:cNvSpPr>
          <p:nvPr>
            <p:ph type="body" sz="quarter" idx="33"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Tree>
    <p:extLst>
      <p:ext uri="{BB962C8B-B14F-4D97-AF65-F5344CB8AC3E}">
        <p14:creationId xmlns:p14="http://schemas.microsoft.com/office/powerpoint/2010/main" val="389717074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Market Space">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2436FA5D-088F-4BDE-ABD2-A640A8610900}"/>
              </a:ext>
            </a:extLst>
          </p:cNvPr>
          <p:cNvCxnSpPr/>
          <p:nvPr userDrawn="1"/>
        </p:nvCxnSpPr>
        <p:spPr>
          <a:xfrm>
            <a:off x="6096000" y="1319756"/>
            <a:ext cx="0" cy="4610100"/>
          </a:xfrm>
          <a:prstGeom prst="line">
            <a:avLst/>
          </a:prstGeom>
          <a:ln>
            <a:solidFill>
              <a:schemeClr val="bg1">
                <a:lumMod val="8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7EF5211B-014A-4E6E-98C7-FDAF7855316F}"/>
              </a:ext>
            </a:extLst>
          </p:cNvPr>
          <p:cNvSpPr>
            <a:spLocks noGrp="1"/>
          </p:cNvSpPr>
          <p:nvPr>
            <p:ph type="title"/>
          </p:nvPr>
        </p:nvSpPr>
        <p:spPr>
          <a:xfrm>
            <a:off x="432000" y="432000"/>
            <a:ext cx="11340000" cy="432000"/>
          </a:xfrm>
        </p:spPr>
        <p:txBody>
          <a:bodyPr/>
          <a:lstStyle/>
          <a:p>
            <a:r>
              <a:rPr lang="en-US" noProof="0"/>
              <a:t>Click to edit Master title style</a:t>
            </a:r>
          </a:p>
        </p:txBody>
      </p:sp>
      <p:sp>
        <p:nvSpPr>
          <p:cNvPr id="6" name="Footer Placeholder 5">
            <a:extLst>
              <a:ext uri="{FF2B5EF4-FFF2-40B4-BE49-F238E27FC236}">
                <a16:creationId xmlns:a16="http://schemas.microsoft.com/office/drawing/2014/main" id="{5356FC21-A32D-44DC-BED7-08CEBB3B9090}"/>
              </a:ext>
            </a:extLst>
          </p:cNvPr>
          <p:cNvSpPr>
            <a:spLocks noGrp="1"/>
          </p:cNvSpPr>
          <p:nvPr>
            <p:ph type="ftr" sz="quarter" idx="10"/>
          </p:nvPr>
        </p:nvSpPr>
        <p:spPr/>
        <p:txBody>
          <a:bodyPr/>
          <a:lstStyle/>
          <a:p>
            <a:r>
              <a:rPr lang="en-US" noProof="0" dirty="0"/>
              <a:t>Add a footer</a:t>
            </a:r>
          </a:p>
        </p:txBody>
      </p:sp>
      <p:sp>
        <p:nvSpPr>
          <p:cNvPr id="7" name="Slide Number Placeholder 6">
            <a:extLst>
              <a:ext uri="{FF2B5EF4-FFF2-40B4-BE49-F238E27FC236}">
                <a16:creationId xmlns:a16="http://schemas.microsoft.com/office/drawing/2014/main" id="{FC0C6D2B-0FF5-4A5F-A062-480FFA6DA09A}"/>
              </a:ext>
            </a:extLst>
          </p:cNvPr>
          <p:cNvSpPr>
            <a:spLocks noGrp="1"/>
          </p:cNvSpPr>
          <p:nvPr>
            <p:ph type="sldNum" sz="quarter" idx="11"/>
          </p:nvPr>
        </p:nvSpPr>
        <p:spPr/>
        <p:txBody>
          <a:bodyPr/>
          <a:lstStyle/>
          <a:p>
            <a:fld id="{4B73C415-D670-4716-A5EC-CC4D52CA2BAC}" type="slidenum">
              <a:rPr lang="en-US" noProof="0" smtClean="0"/>
              <a:pPr/>
              <a:t>‹#›</a:t>
            </a:fld>
            <a:endParaRPr lang="en-US" noProof="0" dirty="0"/>
          </a:p>
        </p:txBody>
      </p:sp>
      <p:cxnSp>
        <p:nvCxnSpPr>
          <p:cNvPr id="8" name="Straight Connector 7">
            <a:extLst>
              <a:ext uri="{FF2B5EF4-FFF2-40B4-BE49-F238E27FC236}">
                <a16:creationId xmlns:a16="http://schemas.microsoft.com/office/drawing/2014/main" id="{0C2BCB80-6997-4274-AAFE-65C2CCFFFD10}"/>
              </a:ext>
            </a:extLst>
          </p:cNvPr>
          <p:cNvCxnSpPr>
            <a:cxnSpLocks/>
          </p:cNvCxnSpPr>
          <p:nvPr userDrawn="1"/>
        </p:nvCxnSpPr>
        <p:spPr>
          <a:xfrm flipH="1">
            <a:off x="432000" y="3624806"/>
            <a:ext cx="11340000" cy="0"/>
          </a:xfrm>
          <a:prstGeom prst="line">
            <a:avLst/>
          </a:prstGeom>
          <a:ln>
            <a:solidFill>
              <a:schemeClr val="bg1">
                <a:lumMod val="8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Text Placeholder 5">
            <a:extLst>
              <a:ext uri="{FF2B5EF4-FFF2-40B4-BE49-F238E27FC236}">
                <a16:creationId xmlns:a16="http://schemas.microsoft.com/office/drawing/2014/main" id="{9A1FC84B-8A06-4879-86ED-47E43AAC9888}"/>
              </a:ext>
            </a:extLst>
          </p:cNvPr>
          <p:cNvSpPr>
            <a:spLocks noGrp="1"/>
          </p:cNvSpPr>
          <p:nvPr>
            <p:ph type="body" sz="quarter" idx="12" hasCustomPrompt="1"/>
          </p:nvPr>
        </p:nvSpPr>
        <p:spPr>
          <a:xfrm>
            <a:off x="5112000" y="951013"/>
            <a:ext cx="1980000" cy="252000"/>
          </a:xfrm>
        </p:spPr>
        <p:txBody>
          <a:bodyPr/>
          <a:lstStyle>
            <a:lvl1pPr marL="0" indent="0" algn="ctr">
              <a:buFont typeface="Arial" panose="020B0604020202020204" pitchFamily="34" charset="0"/>
              <a:buNone/>
              <a:defRPr sz="1400">
                <a:solidFill>
                  <a:schemeClr val="tx1">
                    <a:lumMod val="75000"/>
                    <a:lumOff val="25000"/>
                  </a:schemeClr>
                </a:solidFill>
              </a:defRPr>
            </a:lvl1pPr>
          </a:lstStyle>
          <a:p>
            <a:pPr lvl="0"/>
            <a:r>
              <a:rPr lang="en-US" noProof="0"/>
              <a:t>Quadrant Title</a:t>
            </a:r>
          </a:p>
        </p:txBody>
      </p:sp>
      <p:sp>
        <p:nvSpPr>
          <p:cNvPr id="12" name="Text Placeholder 5">
            <a:extLst>
              <a:ext uri="{FF2B5EF4-FFF2-40B4-BE49-F238E27FC236}">
                <a16:creationId xmlns:a16="http://schemas.microsoft.com/office/drawing/2014/main" id="{4B975678-3DFA-4D26-9CF6-01294F7259E4}"/>
              </a:ext>
            </a:extLst>
          </p:cNvPr>
          <p:cNvSpPr>
            <a:spLocks noGrp="1"/>
          </p:cNvSpPr>
          <p:nvPr>
            <p:ph type="body" sz="quarter" idx="13" hasCustomPrompt="1"/>
          </p:nvPr>
        </p:nvSpPr>
        <p:spPr>
          <a:xfrm>
            <a:off x="5106000" y="6046600"/>
            <a:ext cx="1980000" cy="252000"/>
          </a:xfrm>
        </p:spPr>
        <p:txBody>
          <a:bodyPr/>
          <a:lstStyle>
            <a:lvl1pPr marL="0" indent="0" algn="ctr">
              <a:buFont typeface="Arial" panose="020B0604020202020204" pitchFamily="34" charset="0"/>
              <a:buNone/>
              <a:defRPr sz="1400">
                <a:solidFill>
                  <a:schemeClr val="tx1">
                    <a:lumMod val="75000"/>
                    <a:lumOff val="25000"/>
                  </a:schemeClr>
                </a:solidFill>
              </a:defRPr>
            </a:lvl1pPr>
          </a:lstStyle>
          <a:p>
            <a:pPr lvl="0"/>
            <a:r>
              <a:rPr lang="en-US" noProof="0"/>
              <a:t>Quadrant Title</a:t>
            </a:r>
          </a:p>
        </p:txBody>
      </p:sp>
      <p:sp>
        <p:nvSpPr>
          <p:cNvPr id="13" name="Text Placeholder 5">
            <a:extLst>
              <a:ext uri="{FF2B5EF4-FFF2-40B4-BE49-F238E27FC236}">
                <a16:creationId xmlns:a16="http://schemas.microsoft.com/office/drawing/2014/main" id="{8B55997C-0304-482F-A7C3-8E50C8ED55D7}"/>
              </a:ext>
            </a:extLst>
          </p:cNvPr>
          <p:cNvSpPr>
            <a:spLocks noGrp="1"/>
          </p:cNvSpPr>
          <p:nvPr>
            <p:ph type="body" sz="quarter" idx="14" hasCustomPrompt="1"/>
          </p:nvPr>
        </p:nvSpPr>
        <p:spPr>
          <a:xfrm>
            <a:off x="432000" y="3260393"/>
            <a:ext cx="1980000" cy="252000"/>
          </a:xfrm>
        </p:spPr>
        <p:txBody>
          <a:bodyPr/>
          <a:lstStyle>
            <a:lvl1pPr marL="0" indent="0" algn="l">
              <a:buFont typeface="Arial" panose="020B0604020202020204" pitchFamily="34" charset="0"/>
              <a:buNone/>
              <a:defRPr sz="1400">
                <a:solidFill>
                  <a:schemeClr val="tx1">
                    <a:lumMod val="75000"/>
                    <a:lumOff val="25000"/>
                  </a:schemeClr>
                </a:solidFill>
              </a:defRPr>
            </a:lvl1pPr>
          </a:lstStyle>
          <a:p>
            <a:pPr lvl="0"/>
            <a:r>
              <a:rPr lang="en-US" noProof="0"/>
              <a:t>Quadrant Title</a:t>
            </a:r>
          </a:p>
        </p:txBody>
      </p:sp>
      <p:sp>
        <p:nvSpPr>
          <p:cNvPr id="14" name="Text Placeholder 5">
            <a:extLst>
              <a:ext uri="{FF2B5EF4-FFF2-40B4-BE49-F238E27FC236}">
                <a16:creationId xmlns:a16="http://schemas.microsoft.com/office/drawing/2014/main" id="{E26AB0A6-DA7A-4EA3-9528-68FDBA8BF358}"/>
              </a:ext>
            </a:extLst>
          </p:cNvPr>
          <p:cNvSpPr>
            <a:spLocks noGrp="1"/>
          </p:cNvSpPr>
          <p:nvPr>
            <p:ph type="body" sz="quarter" idx="15" hasCustomPrompt="1"/>
          </p:nvPr>
        </p:nvSpPr>
        <p:spPr>
          <a:xfrm>
            <a:off x="9792001" y="3260393"/>
            <a:ext cx="1980000" cy="252000"/>
          </a:xfrm>
        </p:spPr>
        <p:txBody>
          <a:bodyPr/>
          <a:lstStyle>
            <a:lvl1pPr marL="0" indent="0" algn="r">
              <a:buFont typeface="Arial" panose="020B0604020202020204" pitchFamily="34" charset="0"/>
              <a:buNone/>
              <a:defRPr sz="1400">
                <a:solidFill>
                  <a:schemeClr val="tx1">
                    <a:lumMod val="75000"/>
                    <a:lumOff val="25000"/>
                  </a:schemeClr>
                </a:solidFill>
              </a:defRPr>
            </a:lvl1pPr>
          </a:lstStyle>
          <a:p>
            <a:pPr lvl="0"/>
            <a:r>
              <a:rPr lang="en-US" noProof="0"/>
              <a:t>Quadrant Title</a:t>
            </a:r>
          </a:p>
        </p:txBody>
      </p:sp>
    </p:spTree>
    <p:extLst>
      <p:ext uri="{BB962C8B-B14F-4D97-AF65-F5344CB8AC3E}">
        <p14:creationId xmlns:p14="http://schemas.microsoft.com/office/powerpoint/2010/main" val="96692048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A85E10-5A18-4C86-8310-FA9CF8DF8AB5}"/>
              </a:ext>
            </a:extLst>
          </p:cNvPr>
          <p:cNvSpPr>
            <a:spLocks noGrp="1"/>
          </p:cNvSpPr>
          <p:nvPr>
            <p:ph type="title"/>
          </p:nvPr>
        </p:nvSpPr>
        <p:spPr/>
        <p:txBody>
          <a:bodyPr/>
          <a:lstStyle/>
          <a:p>
            <a:r>
              <a:rPr lang="en-US" noProof="0"/>
              <a:t>Click to edit Master title style</a:t>
            </a:r>
          </a:p>
        </p:txBody>
      </p:sp>
      <p:sp>
        <p:nvSpPr>
          <p:cNvPr id="3" name="Content Placeholder 2">
            <a:extLst>
              <a:ext uri="{FF2B5EF4-FFF2-40B4-BE49-F238E27FC236}">
                <a16:creationId xmlns:a16="http://schemas.microsoft.com/office/drawing/2014/main" id="{BE06229A-0702-4CD6-B5F1-0DC746CC4F18}"/>
              </a:ext>
            </a:extLst>
          </p:cNvPr>
          <p:cNvSpPr>
            <a:spLocks noGrp="1"/>
          </p:cNvSpPr>
          <p:nvPr>
            <p:ph idx="1" hasCustomPrompt="1"/>
          </p:nvPr>
        </p:nvSpPr>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Footer Placeholder 6">
            <a:extLst>
              <a:ext uri="{FF2B5EF4-FFF2-40B4-BE49-F238E27FC236}">
                <a16:creationId xmlns:a16="http://schemas.microsoft.com/office/drawing/2014/main" id="{D2E533DB-3399-4A25-BB80-899E9CC78DB1}"/>
              </a:ext>
            </a:extLst>
          </p:cNvPr>
          <p:cNvSpPr>
            <a:spLocks noGrp="1"/>
          </p:cNvSpPr>
          <p:nvPr>
            <p:ph type="ftr" sz="quarter" idx="10"/>
          </p:nvPr>
        </p:nvSpPr>
        <p:spPr/>
        <p:txBody>
          <a:bodyPr/>
          <a:lstStyle/>
          <a:p>
            <a:r>
              <a:rPr lang="en-US" noProof="0" dirty="0"/>
              <a:t>Add a footer</a:t>
            </a:r>
          </a:p>
        </p:txBody>
      </p:sp>
      <p:sp>
        <p:nvSpPr>
          <p:cNvPr id="8" name="Slide Number Placeholder 7">
            <a:extLst>
              <a:ext uri="{FF2B5EF4-FFF2-40B4-BE49-F238E27FC236}">
                <a16:creationId xmlns:a16="http://schemas.microsoft.com/office/drawing/2014/main" id="{19A57786-309B-4137-8B30-4011FC0D4FCB}"/>
              </a:ext>
            </a:extLst>
          </p:cNvPr>
          <p:cNvSpPr>
            <a:spLocks noGrp="1"/>
          </p:cNvSpPr>
          <p:nvPr>
            <p:ph type="sldNum" sz="quarter" idx="11"/>
          </p:nvPr>
        </p:nvSpPr>
        <p:spPr/>
        <p:txBody>
          <a:bodyPr/>
          <a:lstStyle/>
          <a:p>
            <a:fld id="{4B73C415-D670-4716-A5EC-CC4D52CA2BAC}" type="slidenum">
              <a:rPr lang="en-US" noProof="0" smtClean="0"/>
              <a:pPr/>
              <a:t>‹#›</a:t>
            </a:fld>
            <a:endParaRPr lang="en-US" noProof="0" dirty="0"/>
          </a:p>
        </p:txBody>
      </p:sp>
    </p:spTree>
    <p:extLst>
      <p:ext uri="{BB962C8B-B14F-4D97-AF65-F5344CB8AC3E}">
        <p14:creationId xmlns:p14="http://schemas.microsoft.com/office/powerpoint/2010/main" val="15021112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E51FED-0A73-4769-96A2-4C362E5D9DE0}"/>
              </a:ext>
            </a:extLst>
          </p:cNvPr>
          <p:cNvSpPr>
            <a:spLocks noGrp="1"/>
          </p:cNvSpPr>
          <p:nvPr>
            <p:ph type="title"/>
          </p:nvPr>
        </p:nvSpPr>
        <p:spPr>
          <a:xfrm>
            <a:off x="432000" y="432000"/>
            <a:ext cx="11340000" cy="432000"/>
          </a:xfrm>
        </p:spPr>
        <p:txBody>
          <a:bodyPr/>
          <a:lstStyle/>
          <a:p>
            <a:r>
              <a:rPr lang="en-US" noProof="0"/>
              <a:t>Click to edit Master title style</a:t>
            </a:r>
          </a:p>
        </p:txBody>
      </p:sp>
      <p:sp>
        <p:nvSpPr>
          <p:cNvPr id="3" name="Content Placeholder 2">
            <a:extLst>
              <a:ext uri="{FF2B5EF4-FFF2-40B4-BE49-F238E27FC236}">
                <a16:creationId xmlns:a16="http://schemas.microsoft.com/office/drawing/2014/main" id="{E455B16D-31A1-4D28-ADC4-0BDEF4E07DFF}"/>
              </a:ext>
            </a:extLst>
          </p:cNvPr>
          <p:cNvSpPr>
            <a:spLocks noGrp="1"/>
          </p:cNvSpPr>
          <p:nvPr>
            <p:ph sz="half" idx="1" hasCustomPrompt="1"/>
          </p:nvPr>
        </p:nvSpPr>
        <p:spPr>
          <a:xfrm>
            <a:off x="432000" y="1728000"/>
            <a:ext cx="5472000" cy="4351338"/>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Content Placeholder 3">
            <a:extLst>
              <a:ext uri="{FF2B5EF4-FFF2-40B4-BE49-F238E27FC236}">
                <a16:creationId xmlns:a16="http://schemas.microsoft.com/office/drawing/2014/main" id="{AC4D4C6E-0D63-44CE-B0B4-BAA8F101EAFF}"/>
              </a:ext>
            </a:extLst>
          </p:cNvPr>
          <p:cNvSpPr>
            <a:spLocks noGrp="1"/>
          </p:cNvSpPr>
          <p:nvPr>
            <p:ph sz="half" idx="2" hasCustomPrompt="1"/>
          </p:nvPr>
        </p:nvSpPr>
        <p:spPr>
          <a:xfrm>
            <a:off x="6300000" y="1728000"/>
            <a:ext cx="5472000" cy="4351338"/>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Footer Placeholder 7">
            <a:extLst>
              <a:ext uri="{FF2B5EF4-FFF2-40B4-BE49-F238E27FC236}">
                <a16:creationId xmlns:a16="http://schemas.microsoft.com/office/drawing/2014/main" id="{43C0B96F-9D35-4001-9F9C-1A7004D61F3D}"/>
              </a:ext>
            </a:extLst>
          </p:cNvPr>
          <p:cNvSpPr>
            <a:spLocks noGrp="1"/>
          </p:cNvSpPr>
          <p:nvPr>
            <p:ph type="ftr" sz="quarter" idx="10"/>
          </p:nvPr>
        </p:nvSpPr>
        <p:spPr/>
        <p:txBody>
          <a:bodyPr/>
          <a:lstStyle/>
          <a:p>
            <a:r>
              <a:rPr lang="en-US" noProof="0" dirty="0"/>
              <a:t>Add a footer</a:t>
            </a:r>
          </a:p>
        </p:txBody>
      </p:sp>
      <p:sp>
        <p:nvSpPr>
          <p:cNvPr id="9" name="Slide Number Placeholder 8">
            <a:extLst>
              <a:ext uri="{FF2B5EF4-FFF2-40B4-BE49-F238E27FC236}">
                <a16:creationId xmlns:a16="http://schemas.microsoft.com/office/drawing/2014/main" id="{A1C915CA-DB91-4B68-8DB8-2745ADA58582}"/>
              </a:ext>
            </a:extLst>
          </p:cNvPr>
          <p:cNvSpPr>
            <a:spLocks noGrp="1"/>
          </p:cNvSpPr>
          <p:nvPr>
            <p:ph type="sldNum" sz="quarter" idx="11"/>
          </p:nvPr>
        </p:nvSpPr>
        <p:spPr/>
        <p:txBody>
          <a:bodyPr/>
          <a:lstStyle/>
          <a:p>
            <a:fld id="{4B73C415-D670-4716-A5EC-CC4D52CA2BAC}" type="slidenum">
              <a:rPr lang="en-US" noProof="0" smtClean="0"/>
              <a:pPr/>
              <a:t>‹#›</a:t>
            </a:fld>
            <a:endParaRPr lang="en-US" noProof="0" dirty="0"/>
          </a:p>
        </p:txBody>
      </p:sp>
    </p:spTree>
    <p:extLst>
      <p:ext uri="{BB962C8B-B14F-4D97-AF65-F5344CB8AC3E}">
        <p14:creationId xmlns:p14="http://schemas.microsoft.com/office/powerpoint/2010/main" val="405006180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15908-D8D7-48AF-8B8F-21B88B87DDF2}"/>
              </a:ext>
            </a:extLst>
          </p:cNvPr>
          <p:cNvSpPr>
            <a:spLocks noGrp="1"/>
          </p:cNvSpPr>
          <p:nvPr>
            <p:ph type="title"/>
          </p:nvPr>
        </p:nvSpPr>
        <p:spPr>
          <a:xfrm>
            <a:off x="432000" y="432000"/>
            <a:ext cx="11340000" cy="432000"/>
          </a:xfrm>
        </p:spPr>
        <p:txBody>
          <a:bodyPr/>
          <a:lstStyle/>
          <a:p>
            <a:r>
              <a:rPr lang="en-US" noProof="0"/>
              <a:t>Click to edit Master title style</a:t>
            </a:r>
          </a:p>
        </p:txBody>
      </p:sp>
      <p:sp>
        <p:nvSpPr>
          <p:cNvPr id="4" name="Content Placeholder 3">
            <a:extLst>
              <a:ext uri="{FF2B5EF4-FFF2-40B4-BE49-F238E27FC236}">
                <a16:creationId xmlns:a16="http://schemas.microsoft.com/office/drawing/2014/main" id="{60B617A5-FA6C-44C9-ABCB-DCA5D4615EC7}"/>
              </a:ext>
            </a:extLst>
          </p:cNvPr>
          <p:cNvSpPr>
            <a:spLocks noGrp="1"/>
          </p:cNvSpPr>
          <p:nvPr>
            <p:ph sz="half" idx="2" hasCustomPrompt="1"/>
          </p:nvPr>
        </p:nvSpPr>
        <p:spPr>
          <a:xfrm>
            <a:off x="432000" y="2210852"/>
            <a:ext cx="5472000" cy="3868486"/>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Content Placeholder 5">
            <a:extLst>
              <a:ext uri="{FF2B5EF4-FFF2-40B4-BE49-F238E27FC236}">
                <a16:creationId xmlns:a16="http://schemas.microsoft.com/office/drawing/2014/main" id="{0A122ACD-5C8B-4CDA-89C5-565C88865B50}"/>
              </a:ext>
            </a:extLst>
          </p:cNvPr>
          <p:cNvSpPr>
            <a:spLocks noGrp="1"/>
          </p:cNvSpPr>
          <p:nvPr>
            <p:ph sz="quarter" idx="4" hasCustomPrompt="1"/>
          </p:nvPr>
        </p:nvSpPr>
        <p:spPr>
          <a:xfrm>
            <a:off x="6300000" y="2210852"/>
            <a:ext cx="5472000" cy="3868486"/>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 name="Footer Placeholder 9">
            <a:extLst>
              <a:ext uri="{FF2B5EF4-FFF2-40B4-BE49-F238E27FC236}">
                <a16:creationId xmlns:a16="http://schemas.microsoft.com/office/drawing/2014/main" id="{43614A35-31E3-40DA-85DD-07B207690717}"/>
              </a:ext>
            </a:extLst>
          </p:cNvPr>
          <p:cNvSpPr>
            <a:spLocks noGrp="1"/>
          </p:cNvSpPr>
          <p:nvPr>
            <p:ph type="ftr" sz="quarter" idx="10"/>
          </p:nvPr>
        </p:nvSpPr>
        <p:spPr/>
        <p:txBody>
          <a:bodyPr/>
          <a:lstStyle/>
          <a:p>
            <a:r>
              <a:rPr lang="en-US" noProof="0" dirty="0"/>
              <a:t>Add a footer</a:t>
            </a:r>
          </a:p>
        </p:txBody>
      </p:sp>
      <p:sp>
        <p:nvSpPr>
          <p:cNvPr id="11" name="Slide Number Placeholder 10">
            <a:extLst>
              <a:ext uri="{FF2B5EF4-FFF2-40B4-BE49-F238E27FC236}">
                <a16:creationId xmlns:a16="http://schemas.microsoft.com/office/drawing/2014/main" id="{B171800C-9F25-4694-879B-16A1F7BBAA77}"/>
              </a:ext>
            </a:extLst>
          </p:cNvPr>
          <p:cNvSpPr>
            <a:spLocks noGrp="1"/>
          </p:cNvSpPr>
          <p:nvPr>
            <p:ph type="sldNum" sz="quarter" idx="11"/>
          </p:nvPr>
        </p:nvSpPr>
        <p:spPr/>
        <p:txBody>
          <a:bodyPr/>
          <a:lstStyle/>
          <a:p>
            <a:fld id="{4B73C415-D670-4716-A5EC-CC4D52CA2BAC}" type="slidenum">
              <a:rPr lang="en-US" noProof="0" smtClean="0"/>
              <a:pPr/>
              <a:t>‹#›</a:t>
            </a:fld>
            <a:endParaRPr lang="en-US" noProof="0" dirty="0"/>
          </a:p>
        </p:txBody>
      </p:sp>
      <p:cxnSp>
        <p:nvCxnSpPr>
          <p:cNvPr id="12" name="Straight Connector 11" title="Divider Line">
            <a:extLst>
              <a:ext uri="{FF2B5EF4-FFF2-40B4-BE49-F238E27FC236}">
                <a16:creationId xmlns:a16="http://schemas.microsoft.com/office/drawing/2014/main" id="{03063CBE-E62B-44CB-9B45-D39B595FE2AF}"/>
              </a:ext>
            </a:extLst>
          </p:cNvPr>
          <p:cNvCxnSpPr>
            <a:cxnSpLocks/>
          </p:cNvCxnSpPr>
          <p:nvPr userDrawn="1"/>
        </p:nvCxnSpPr>
        <p:spPr>
          <a:xfrm>
            <a:off x="449349" y="2159999"/>
            <a:ext cx="42141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title="Divider Line">
            <a:extLst>
              <a:ext uri="{FF2B5EF4-FFF2-40B4-BE49-F238E27FC236}">
                <a16:creationId xmlns:a16="http://schemas.microsoft.com/office/drawing/2014/main" id="{0EA58CA1-D7A1-4089-B687-193C35202523}"/>
              </a:ext>
            </a:extLst>
          </p:cNvPr>
          <p:cNvCxnSpPr>
            <a:cxnSpLocks/>
          </p:cNvCxnSpPr>
          <p:nvPr userDrawn="1"/>
        </p:nvCxnSpPr>
        <p:spPr>
          <a:xfrm>
            <a:off x="6312700" y="2159999"/>
            <a:ext cx="4214100" cy="0"/>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sp>
        <p:nvSpPr>
          <p:cNvPr id="14" name="Text Placeholder 2">
            <a:extLst>
              <a:ext uri="{FF2B5EF4-FFF2-40B4-BE49-F238E27FC236}">
                <a16:creationId xmlns:a16="http://schemas.microsoft.com/office/drawing/2014/main" id="{A1844C96-F6D4-4E32-8A11-B1815109D205}"/>
              </a:ext>
            </a:extLst>
          </p:cNvPr>
          <p:cNvSpPr>
            <a:spLocks noGrp="1"/>
          </p:cNvSpPr>
          <p:nvPr>
            <p:ph type="body" idx="1" hasCustomPrompt="1"/>
          </p:nvPr>
        </p:nvSpPr>
        <p:spPr>
          <a:xfrm>
            <a:off x="432000" y="1654025"/>
            <a:ext cx="5472000" cy="455122"/>
          </a:xfrm>
        </p:spPr>
        <p:txBody>
          <a:bodyPr anchor="b"/>
          <a:lstStyle>
            <a:lvl1pPr marL="0" indent="0">
              <a:buNone/>
              <a:defRPr sz="2000" b="1">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15" name="Text Placeholder 4">
            <a:extLst>
              <a:ext uri="{FF2B5EF4-FFF2-40B4-BE49-F238E27FC236}">
                <a16:creationId xmlns:a16="http://schemas.microsoft.com/office/drawing/2014/main" id="{EA0BCCC6-F846-426B-B421-41B835224F43}"/>
              </a:ext>
            </a:extLst>
          </p:cNvPr>
          <p:cNvSpPr>
            <a:spLocks noGrp="1"/>
          </p:cNvSpPr>
          <p:nvPr>
            <p:ph type="body" sz="quarter" idx="3" hasCustomPrompt="1"/>
          </p:nvPr>
        </p:nvSpPr>
        <p:spPr>
          <a:xfrm>
            <a:off x="6312700" y="1654025"/>
            <a:ext cx="5459300" cy="455122"/>
          </a:xfrm>
        </p:spPr>
        <p:txBody>
          <a:bodyPr anchor="b"/>
          <a:lstStyle>
            <a:lvl1pPr marL="0" indent="0">
              <a:buNone/>
              <a:defRPr sz="2000" b="1">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Tree>
    <p:extLst>
      <p:ext uri="{BB962C8B-B14F-4D97-AF65-F5344CB8AC3E}">
        <p14:creationId xmlns:p14="http://schemas.microsoft.com/office/powerpoint/2010/main" val="55309773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 Col Boxed">
    <p:spTree>
      <p:nvGrpSpPr>
        <p:cNvPr id="1" name=""/>
        <p:cNvGrpSpPr/>
        <p:nvPr/>
      </p:nvGrpSpPr>
      <p:grpSpPr>
        <a:xfrm>
          <a:off x="0" y="0"/>
          <a:ext cx="0" cy="0"/>
          <a:chOff x="0" y="0"/>
          <a:chExt cx="0" cy="0"/>
        </a:xfrm>
      </p:grpSpPr>
      <p:sp>
        <p:nvSpPr>
          <p:cNvPr id="10" name="Content Placeholder 2">
            <a:extLst>
              <a:ext uri="{FF2B5EF4-FFF2-40B4-BE49-F238E27FC236}">
                <a16:creationId xmlns:a16="http://schemas.microsoft.com/office/drawing/2014/main" id="{FF5B2679-5029-4692-A1C7-099E7A583624}"/>
              </a:ext>
            </a:extLst>
          </p:cNvPr>
          <p:cNvSpPr>
            <a:spLocks noGrp="1"/>
          </p:cNvSpPr>
          <p:nvPr>
            <p:ph idx="14" hasCustomPrompt="1"/>
          </p:nvPr>
        </p:nvSpPr>
        <p:spPr>
          <a:xfrm>
            <a:off x="432000" y="2448000"/>
            <a:ext cx="3600000" cy="3631338"/>
          </a:xfrm>
          <a:solidFill>
            <a:schemeClr val="bg1">
              <a:lumMod val="95000"/>
            </a:schemeClr>
          </a:solidFill>
          <a:ln>
            <a:solidFill>
              <a:schemeClr val="bg1">
                <a:lumMod val="85000"/>
              </a:schemeClr>
            </a:solidFill>
          </a:ln>
        </p:spPr>
        <p:txBody>
          <a:bodyPr lIns="136800" tIns="252000" rIns="136800"/>
          <a:lstStyle>
            <a:lvl1pPr marL="266700" indent="-266700">
              <a:buClr>
                <a:schemeClr val="tx1">
                  <a:lumMod val="75000"/>
                  <a:lumOff val="25000"/>
                </a:schemeClr>
              </a:buClr>
              <a:buFont typeface="Arial" panose="020B0604020202020204" pitchFamily="34" charset="0"/>
              <a:buChar char="•"/>
              <a:defRPr/>
            </a:lvl1pPr>
            <a:lvl2pPr>
              <a:buClr>
                <a:schemeClr val="tx1">
                  <a:lumMod val="75000"/>
                  <a:lumOff val="25000"/>
                </a:schemeClr>
              </a:buClr>
              <a:defRPr/>
            </a:lvl2pPr>
            <a:lvl3pPr>
              <a:buClr>
                <a:schemeClr val="tx1">
                  <a:lumMod val="75000"/>
                  <a:lumOff val="25000"/>
                </a:schemeClr>
              </a:buClr>
              <a:defRPr/>
            </a:lvl3pPr>
            <a:lvl4pPr>
              <a:buClr>
                <a:schemeClr val="tx1">
                  <a:lumMod val="75000"/>
                  <a:lumOff val="25000"/>
                </a:schemeClr>
              </a:buClr>
              <a:defRPr/>
            </a:lvl4pPr>
            <a:lvl5pPr>
              <a:buClr>
                <a:schemeClr val="tx1">
                  <a:lumMod val="75000"/>
                  <a:lumOff val="25000"/>
                </a:schemeClr>
              </a:buClr>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 name="Content Placeholder 2">
            <a:extLst>
              <a:ext uri="{FF2B5EF4-FFF2-40B4-BE49-F238E27FC236}">
                <a16:creationId xmlns:a16="http://schemas.microsoft.com/office/drawing/2014/main" id="{1B5AA133-C824-4B4A-96F4-D48A58E222DA}"/>
              </a:ext>
            </a:extLst>
          </p:cNvPr>
          <p:cNvSpPr>
            <a:spLocks noGrp="1"/>
          </p:cNvSpPr>
          <p:nvPr>
            <p:ph idx="15" hasCustomPrompt="1"/>
          </p:nvPr>
        </p:nvSpPr>
        <p:spPr>
          <a:xfrm>
            <a:off x="4302000" y="2448000"/>
            <a:ext cx="3600000" cy="3631338"/>
          </a:xfrm>
          <a:solidFill>
            <a:schemeClr val="bg1">
              <a:lumMod val="95000"/>
            </a:schemeClr>
          </a:solidFill>
          <a:ln>
            <a:solidFill>
              <a:schemeClr val="bg1">
                <a:lumMod val="85000"/>
              </a:schemeClr>
            </a:solidFill>
          </a:ln>
        </p:spPr>
        <p:txBody>
          <a:bodyPr lIns="136800" tIns="252000" rIns="136800"/>
          <a:lstStyle>
            <a:lvl1pPr marL="266700" indent="-266700">
              <a:buClr>
                <a:schemeClr val="tx1">
                  <a:lumMod val="75000"/>
                  <a:lumOff val="25000"/>
                </a:schemeClr>
              </a:buClr>
              <a:buFont typeface="Arial" panose="020B0604020202020204" pitchFamily="34" charset="0"/>
              <a:buChar char="•"/>
              <a:defRPr/>
            </a:lvl1pPr>
            <a:lvl2pPr>
              <a:buClr>
                <a:schemeClr val="tx1">
                  <a:lumMod val="75000"/>
                  <a:lumOff val="25000"/>
                </a:schemeClr>
              </a:buClr>
              <a:defRPr/>
            </a:lvl2pPr>
            <a:lvl3pPr>
              <a:buClr>
                <a:schemeClr val="tx1">
                  <a:lumMod val="75000"/>
                  <a:lumOff val="25000"/>
                </a:schemeClr>
              </a:buClr>
              <a:defRPr/>
            </a:lvl3pPr>
            <a:lvl4pPr>
              <a:buClr>
                <a:schemeClr val="tx1">
                  <a:lumMod val="75000"/>
                  <a:lumOff val="25000"/>
                </a:schemeClr>
              </a:buClr>
              <a:defRPr/>
            </a:lvl4pPr>
            <a:lvl5pPr>
              <a:buClr>
                <a:schemeClr val="tx1">
                  <a:lumMod val="75000"/>
                  <a:lumOff val="25000"/>
                </a:schemeClr>
              </a:buClr>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 name="Content Placeholder 2">
            <a:extLst>
              <a:ext uri="{FF2B5EF4-FFF2-40B4-BE49-F238E27FC236}">
                <a16:creationId xmlns:a16="http://schemas.microsoft.com/office/drawing/2014/main" id="{388A40C4-1887-4DBA-90FF-4CF89932DA57}"/>
              </a:ext>
            </a:extLst>
          </p:cNvPr>
          <p:cNvSpPr>
            <a:spLocks noGrp="1"/>
          </p:cNvSpPr>
          <p:nvPr>
            <p:ph idx="16" hasCustomPrompt="1"/>
          </p:nvPr>
        </p:nvSpPr>
        <p:spPr>
          <a:xfrm>
            <a:off x="8172000" y="2448000"/>
            <a:ext cx="3600000" cy="3631338"/>
          </a:xfrm>
          <a:solidFill>
            <a:schemeClr val="bg1">
              <a:lumMod val="95000"/>
            </a:schemeClr>
          </a:solidFill>
          <a:ln>
            <a:solidFill>
              <a:schemeClr val="bg1">
                <a:lumMod val="85000"/>
              </a:schemeClr>
            </a:solidFill>
          </a:ln>
        </p:spPr>
        <p:txBody>
          <a:bodyPr lIns="136800" tIns="252000" rIns="136800"/>
          <a:lstStyle>
            <a:lvl1pPr marL="266700" indent="-266700">
              <a:buClr>
                <a:schemeClr val="tx1">
                  <a:lumMod val="75000"/>
                  <a:lumOff val="25000"/>
                </a:schemeClr>
              </a:buClr>
              <a:buFont typeface="Arial" panose="020B0604020202020204" pitchFamily="34" charset="0"/>
              <a:buChar char="•"/>
              <a:defRPr/>
            </a:lvl1pPr>
            <a:lvl2pPr>
              <a:buClr>
                <a:schemeClr val="tx1">
                  <a:lumMod val="75000"/>
                  <a:lumOff val="25000"/>
                </a:schemeClr>
              </a:buClr>
              <a:defRPr/>
            </a:lvl2pPr>
            <a:lvl3pPr>
              <a:buClr>
                <a:schemeClr val="tx1">
                  <a:lumMod val="75000"/>
                  <a:lumOff val="25000"/>
                </a:schemeClr>
              </a:buClr>
              <a:defRPr/>
            </a:lvl3pPr>
            <a:lvl4pPr>
              <a:buClr>
                <a:schemeClr val="tx1">
                  <a:lumMod val="75000"/>
                  <a:lumOff val="25000"/>
                </a:schemeClr>
              </a:buClr>
              <a:defRPr/>
            </a:lvl4pPr>
            <a:lvl5pPr>
              <a:buClr>
                <a:schemeClr val="tx1">
                  <a:lumMod val="75000"/>
                  <a:lumOff val="25000"/>
                </a:schemeClr>
              </a:buClr>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 name="Title 1">
            <a:extLst>
              <a:ext uri="{FF2B5EF4-FFF2-40B4-BE49-F238E27FC236}">
                <a16:creationId xmlns:a16="http://schemas.microsoft.com/office/drawing/2014/main" id="{E8A85E10-5A18-4C86-8310-FA9CF8DF8AB5}"/>
              </a:ext>
            </a:extLst>
          </p:cNvPr>
          <p:cNvSpPr>
            <a:spLocks noGrp="1"/>
          </p:cNvSpPr>
          <p:nvPr>
            <p:ph type="title"/>
          </p:nvPr>
        </p:nvSpPr>
        <p:spPr>
          <a:xfrm>
            <a:off x="432000" y="432000"/>
            <a:ext cx="11340000" cy="432000"/>
          </a:xfrm>
        </p:spPr>
        <p:txBody>
          <a:bodyPr/>
          <a:lstStyle/>
          <a:p>
            <a:r>
              <a:rPr lang="en-US" noProof="0"/>
              <a:t>Click to edit Master title style</a:t>
            </a:r>
          </a:p>
        </p:txBody>
      </p:sp>
      <p:sp>
        <p:nvSpPr>
          <p:cNvPr id="3" name="Content Placeholder 2">
            <a:extLst>
              <a:ext uri="{FF2B5EF4-FFF2-40B4-BE49-F238E27FC236}">
                <a16:creationId xmlns:a16="http://schemas.microsoft.com/office/drawing/2014/main" id="{BE06229A-0702-4CD6-B5F1-0DC746CC4F18}"/>
              </a:ext>
            </a:extLst>
          </p:cNvPr>
          <p:cNvSpPr>
            <a:spLocks noGrp="1"/>
          </p:cNvSpPr>
          <p:nvPr>
            <p:ph idx="1" hasCustomPrompt="1"/>
          </p:nvPr>
        </p:nvSpPr>
        <p:spPr>
          <a:xfrm>
            <a:off x="432000" y="1728000"/>
            <a:ext cx="3600000" cy="720000"/>
          </a:xfrm>
          <a:solidFill>
            <a:schemeClr val="tx1">
              <a:lumMod val="75000"/>
              <a:lumOff val="25000"/>
            </a:schemeClr>
          </a:solidFill>
          <a:ln w="28575">
            <a:solidFill>
              <a:schemeClr val="accent1"/>
            </a:solidFill>
          </a:ln>
        </p:spPr>
        <p:txBody>
          <a:bodyPr lIns="108000" tIns="36000" rIns="108000" bIns="36000" anchor="ctr"/>
          <a:lstStyle>
            <a:lvl1pPr marL="0" indent="0" algn="ctr">
              <a:buNone/>
              <a:defRPr>
                <a:solidFill>
                  <a:schemeClr val="bg1"/>
                </a:solidFill>
              </a:defRPr>
            </a:lvl1pPr>
          </a:lstStyle>
          <a:p>
            <a:pPr lvl="0"/>
            <a:r>
              <a:rPr lang="en-US" noProof="0"/>
              <a:t>Section 1 Title</a:t>
            </a:r>
          </a:p>
        </p:txBody>
      </p:sp>
      <p:sp>
        <p:nvSpPr>
          <p:cNvPr id="7" name="Footer Placeholder 6">
            <a:extLst>
              <a:ext uri="{FF2B5EF4-FFF2-40B4-BE49-F238E27FC236}">
                <a16:creationId xmlns:a16="http://schemas.microsoft.com/office/drawing/2014/main" id="{D2E533DB-3399-4A25-BB80-899E9CC78DB1}"/>
              </a:ext>
            </a:extLst>
          </p:cNvPr>
          <p:cNvSpPr>
            <a:spLocks noGrp="1"/>
          </p:cNvSpPr>
          <p:nvPr>
            <p:ph type="ftr" sz="quarter" idx="10"/>
          </p:nvPr>
        </p:nvSpPr>
        <p:spPr/>
        <p:txBody>
          <a:bodyPr/>
          <a:lstStyle/>
          <a:p>
            <a:r>
              <a:rPr lang="en-US" noProof="0" dirty="0"/>
              <a:t>Add a footer</a:t>
            </a:r>
          </a:p>
        </p:txBody>
      </p:sp>
      <p:sp>
        <p:nvSpPr>
          <p:cNvPr id="8" name="Slide Number Placeholder 7">
            <a:extLst>
              <a:ext uri="{FF2B5EF4-FFF2-40B4-BE49-F238E27FC236}">
                <a16:creationId xmlns:a16="http://schemas.microsoft.com/office/drawing/2014/main" id="{19A57786-309B-4137-8B30-4011FC0D4FCB}"/>
              </a:ext>
            </a:extLst>
          </p:cNvPr>
          <p:cNvSpPr>
            <a:spLocks noGrp="1"/>
          </p:cNvSpPr>
          <p:nvPr>
            <p:ph type="sldNum" sz="quarter" idx="11"/>
          </p:nvPr>
        </p:nvSpPr>
        <p:spPr/>
        <p:txBody>
          <a:bodyPr/>
          <a:lstStyle/>
          <a:p>
            <a:fld id="{4B73C415-D670-4716-A5EC-CC4D52CA2BAC}" type="slidenum">
              <a:rPr lang="en-US" noProof="0" smtClean="0"/>
              <a:pPr/>
              <a:t>‹#›</a:t>
            </a:fld>
            <a:endParaRPr lang="en-US" noProof="0" dirty="0"/>
          </a:p>
        </p:txBody>
      </p:sp>
      <p:sp>
        <p:nvSpPr>
          <p:cNvPr id="6" name="Content Placeholder 2">
            <a:extLst>
              <a:ext uri="{FF2B5EF4-FFF2-40B4-BE49-F238E27FC236}">
                <a16:creationId xmlns:a16="http://schemas.microsoft.com/office/drawing/2014/main" id="{43CF4B74-3202-48D6-B573-AA3882B039F4}"/>
              </a:ext>
            </a:extLst>
          </p:cNvPr>
          <p:cNvSpPr>
            <a:spLocks noGrp="1"/>
          </p:cNvSpPr>
          <p:nvPr>
            <p:ph idx="12" hasCustomPrompt="1"/>
          </p:nvPr>
        </p:nvSpPr>
        <p:spPr>
          <a:xfrm>
            <a:off x="4302000" y="1728000"/>
            <a:ext cx="3600000" cy="720000"/>
          </a:xfrm>
          <a:solidFill>
            <a:schemeClr val="tx1">
              <a:lumMod val="75000"/>
              <a:lumOff val="25000"/>
            </a:schemeClr>
          </a:solidFill>
          <a:ln w="28575">
            <a:solidFill>
              <a:schemeClr val="accent2"/>
            </a:solidFill>
          </a:ln>
        </p:spPr>
        <p:txBody>
          <a:bodyPr lIns="108000" tIns="36000" rIns="108000" bIns="36000" anchor="ctr"/>
          <a:lstStyle>
            <a:lvl1pPr marL="0" indent="0" algn="ctr">
              <a:buNone/>
              <a:defRPr>
                <a:solidFill>
                  <a:schemeClr val="bg1"/>
                </a:solidFill>
              </a:defRPr>
            </a:lvl1pPr>
          </a:lstStyle>
          <a:p>
            <a:pPr lvl="0"/>
            <a:r>
              <a:rPr lang="en-US" noProof="0"/>
              <a:t>Section 2 Title</a:t>
            </a:r>
          </a:p>
        </p:txBody>
      </p:sp>
      <p:sp>
        <p:nvSpPr>
          <p:cNvPr id="9" name="Content Placeholder 2">
            <a:extLst>
              <a:ext uri="{FF2B5EF4-FFF2-40B4-BE49-F238E27FC236}">
                <a16:creationId xmlns:a16="http://schemas.microsoft.com/office/drawing/2014/main" id="{0BA6D519-EE14-4D3E-B15F-70C4423A3988}"/>
              </a:ext>
            </a:extLst>
          </p:cNvPr>
          <p:cNvSpPr>
            <a:spLocks noGrp="1"/>
          </p:cNvSpPr>
          <p:nvPr>
            <p:ph idx="13" hasCustomPrompt="1"/>
          </p:nvPr>
        </p:nvSpPr>
        <p:spPr>
          <a:xfrm>
            <a:off x="8172000" y="1728000"/>
            <a:ext cx="3600000" cy="720000"/>
          </a:xfrm>
          <a:solidFill>
            <a:schemeClr val="tx1">
              <a:lumMod val="75000"/>
              <a:lumOff val="25000"/>
            </a:schemeClr>
          </a:solidFill>
          <a:ln w="28575">
            <a:solidFill>
              <a:schemeClr val="accent3"/>
            </a:solidFill>
          </a:ln>
        </p:spPr>
        <p:txBody>
          <a:bodyPr lIns="108000" tIns="36000" rIns="108000" bIns="36000" anchor="ctr"/>
          <a:lstStyle>
            <a:lvl1pPr marL="0" indent="0" algn="ctr">
              <a:buNone/>
              <a:defRPr>
                <a:solidFill>
                  <a:schemeClr val="bg1"/>
                </a:solidFill>
              </a:defRPr>
            </a:lvl1pPr>
          </a:lstStyle>
          <a:p>
            <a:pPr lvl="0"/>
            <a:r>
              <a:rPr lang="en-US" noProof="0"/>
              <a:t>Section 3 Title</a:t>
            </a:r>
          </a:p>
        </p:txBody>
      </p:sp>
      <p:sp>
        <p:nvSpPr>
          <p:cNvPr id="13" name="Text Placeholder 5">
            <a:extLst>
              <a:ext uri="{FF2B5EF4-FFF2-40B4-BE49-F238E27FC236}">
                <a16:creationId xmlns:a16="http://schemas.microsoft.com/office/drawing/2014/main" id="{4DA29CFB-3C73-4618-B2D9-70E396D1EBA2}"/>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Tree>
    <p:extLst>
      <p:ext uri="{BB962C8B-B14F-4D97-AF65-F5344CB8AC3E}">
        <p14:creationId xmlns:p14="http://schemas.microsoft.com/office/powerpoint/2010/main" val="160153898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F5211B-014A-4E6E-98C7-FDAF7855316F}"/>
              </a:ext>
            </a:extLst>
          </p:cNvPr>
          <p:cNvSpPr>
            <a:spLocks noGrp="1"/>
          </p:cNvSpPr>
          <p:nvPr>
            <p:ph type="title"/>
          </p:nvPr>
        </p:nvSpPr>
        <p:spPr/>
        <p:txBody>
          <a:bodyPr/>
          <a:lstStyle/>
          <a:p>
            <a:r>
              <a:rPr lang="en-US" noProof="0"/>
              <a:t>Click to edit Master title style</a:t>
            </a:r>
          </a:p>
        </p:txBody>
      </p:sp>
      <p:sp>
        <p:nvSpPr>
          <p:cNvPr id="6" name="Footer Placeholder 5">
            <a:extLst>
              <a:ext uri="{FF2B5EF4-FFF2-40B4-BE49-F238E27FC236}">
                <a16:creationId xmlns:a16="http://schemas.microsoft.com/office/drawing/2014/main" id="{5356FC21-A32D-44DC-BED7-08CEBB3B9090}"/>
              </a:ext>
            </a:extLst>
          </p:cNvPr>
          <p:cNvSpPr>
            <a:spLocks noGrp="1"/>
          </p:cNvSpPr>
          <p:nvPr>
            <p:ph type="ftr" sz="quarter" idx="10"/>
          </p:nvPr>
        </p:nvSpPr>
        <p:spPr/>
        <p:txBody>
          <a:bodyPr/>
          <a:lstStyle/>
          <a:p>
            <a:r>
              <a:rPr lang="en-US" noProof="0" dirty="0"/>
              <a:t>Add a footer</a:t>
            </a:r>
          </a:p>
        </p:txBody>
      </p:sp>
      <p:sp>
        <p:nvSpPr>
          <p:cNvPr id="7" name="Slide Number Placeholder 6">
            <a:extLst>
              <a:ext uri="{FF2B5EF4-FFF2-40B4-BE49-F238E27FC236}">
                <a16:creationId xmlns:a16="http://schemas.microsoft.com/office/drawing/2014/main" id="{FC0C6D2B-0FF5-4A5F-A062-480FFA6DA09A}"/>
              </a:ext>
            </a:extLst>
          </p:cNvPr>
          <p:cNvSpPr>
            <a:spLocks noGrp="1"/>
          </p:cNvSpPr>
          <p:nvPr>
            <p:ph type="sldNum" sz="quarter" idx="11"/>
          </p:nvPr>
        </p:nvSpPr>
        <p:spPr/>
        <p:txBody>
          <a:bodyPr/>
          <a:lstStyle/>
          <a:p>
            <a:fld id="{4B73C415-D670-4716-A5EC-CC4D52CA2BAC}" type="slidenum">
              <a:rPr lang="en-US" noProof="0" smtClean="0"/>
              <a:pPr/>
              <a:t>‹#›</a:t>
            </a:fld>
            <a:endParaRPr lang="en-US" noProof="0" dirty="0"/>
          </a:p>
        </p:txBody>
      </p:sp>
      <p:sp>
        <p:nvSpPr>
          <p:cNvPr id="5" name="Text Placeholder 5">
            <a:extLst>
              <a:ext uri="{FF2B5EF4-FFF2-40B4-BE49-F238E27FC236}">
                <a16:creationId xmlns:a16="http://schemas.microsoft.com/office/drawing/2014/main" id="{91612B32-057C-422E-8B4A-7B464DE04A79}"/>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cxnSp>
        <p:nvCxnSpPr>
          <p:cNvPr id="8" name="Straight Arrow Connector 7">
            <a:extLst>
              <a:ext uri="{FF2B5EF4-FFF2-40B4-BE49-F238E27FC236}">
                <a16:creationId xmlns:a16="http://schemas.microsoft.com/office/drawing/2014/main" id="{B66BE87F-A588-41BE-A251-8940FFF7BDB0}"/>
              </a:ext>
            </a:extLst>
          </p:cNvPr>
          <p:cNvCxnSpPr/>
          <p:nvPr userDrawn="1"/>
        </p:nvCxnSpPr>
        <p:spPr>
          <a:xfrm>
            <a:off x="431800" y="3866682"/>
            <a:ext cx="11339513" cy="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 name="Text Placeholder 10">
            <a:extLst>
              <a:ext uri="{FF2B5EF4-FFF2-40B4-BE49-F238E27FC236}">
                <a16:creationId xmlns:a16="http://schemas.microsoft.com/office/drawing/2014/main" id="{EE87B275-BCEB-48C5-BD58-39E2B9AB906E}"/>
              </a:ext>
            </a:extLst>
          </p:cNvPr>
          <p:cNvSpPr>
            <a:spLocks noGrp="1"/>
          </p:cNvSpPr>
          <p:nvPr>
            <p:ph type="body" sz="quarter" idx="33" hasCustomPrompt="1"/>
          </p:nvPr>
        </p:nvSpPr>
        <p:spPr>
          <a:xfrm>
            <a:off x="412908" y="3973125"/>
            <a:ext cx="415608" cy="201776"/>
          </a:xfrm>
        </p:spPr>
        <p:txBody>
          <a:bodyPr anchor="ctr"/>
          <a:lstStyle>
            <a:lvl1pPr marL="0" indent="0" algn="ctr">
              <a:buNone/>
              <a:defRPr sz="1400">
                <a:solidFill>
                  <a:schemeClr val="tx1">
                    <a:lumMod val="50000"/>
                    <a:lumOff val="50000"/>
                  </a:schemeClr>
                </a:solidFill>
              </a:defRPr>
            </a:lvl1pPr>
          </a:lstStyle>
          <a:p>
            <a:pPr lvl="0"/>
            <a:r>
              <a:rPr lang="en-US" noProof="0"/>
              <a:t>Year</a:t>
            </a:r>
          </a:p>
        </p:txBody>
      </p:sp>
      <p:sp>
        <p:nvSpPr>
          <p:cNvPr id="10" name="Text Placeholder 10">
            <a:extLst>
              <a:ext uri="{FF2B5EF4-FFF2-40B4-BE49-F238E27FC236}">
                <a16:creationId xmlns:a16="http://schemas.microsoft.com/office/drawing/2014/main" id="{75FEF587-0930-42DA-AF85-54F9A14870D3}"/>
              </a:ext>
            </a:extLst>
          </p:cNvPr>
          <p:cNvSpPr>
            <a:spLocks noGrp="1"/>
          </p:cNvSpPr>
          <p:nvPr>
            <p:ph type="body" sz="quarter" idx="34" hasCustomPrompt="1"/>
          </p:nvPr>
        </p:nvSpPr>
        <p:spPr>
          <a:xfrm>
            <a:off x="431799"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11" name="Text Placeholder 10">
            <a:extLst>
              <a:ext uri="{FF2B5EF4-FFF2-40B4-BE49-F238E27FC236}">
                <a16:creationId xmlns:a16="http://schemas.microsoft.com/office/drawing/2014/main" id="{77B00876-F334-4F19-ACB9-5A52E300C62F}"/>
              </a:ext>
            </a:extLst>
          </p:cNvPr>
          <p:cNvSpPr>
            <a:spLocks noGrp="1"/>
          </p:cNvSpPr>
          <p:nvPr>
            <p:ph type="body" sz="quarter" idx="35" hasCustomPrompt="1"/>
          </p:nvPr>
        </p:nvSpPr>
        <p:spPr>
          <a:xfrm>
            <a:off x="903816"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12" name="Text Placeholder 10">
            <a:extLst>
              <a:ext uri="{FF2B5EF4-FFF2-40B4-BE49-F238E27FC236}">
                <a16:creationId xmlns:a16="http://schemas.microsoft.com/office/drawing/2014/main" id="{DC5160FB-C621-4014-AF15-7C31EBF94639}"/>
              </a:ext>
            </a:extLst>
          </p:cNvPr>
          <p:cNvSpPr>
            <a:spLocks noGrp="1"/>
          </p:cNvSpPr>
          <p:nvPr>
            <p:ph type="body" sz="quarter" idx="36" hasCustomPrompt="1"/>
          </p:nvPr>
        </p:nvSpPr>
        <p:spPr>
          <a:xfrm>
            <a:off x="1375833"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13" name="Text Placeholder 10">
            <a:extLst>
              <a:ext uri="{FF2B5EF4-FFF2-40B4-BE49-F238E27FC236}">
                <a16:creationId xmlns:a16="http://schemas.microsoft.com/office/drawing/2014/main" id="{3D37E5E1-DD5A-4C77-849F-40C0D2AE3F71}"/>
              </a:ext>
            </a:extLst>
          </p:cNvPr>
          <p:cNvSpPr>
            <a:spLocks noGrp="1"/>
          </p:cNvSpPr>
          <p:nvPr>
            <p:ph type="body" sz="quarter" idx="37" hasCustomPrompt="1"/>
          </p:nvPr>
        </p:nvSpPr>
        <p:spPr>
          <a:xfrm>
            <a:off x="1847850"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14" name="Text Placeholder 10">
            <a:extLst>
              <a:ext uri="{FF2B5EF4-FFF2-40B4-BE49-F238E27FC236}">
                <a16:creationId xmlns:a16="http://schemas.microsoft.com/office/drawing/2014/main" id="{8164CA25-5B7F-4EDD-8B42-0D567DED1794}"/>
              </a:ext>
            </a:extLst>
          </p:cNvPr>
          <p:cNvSpPr>
            <a:spLocks noGrp="1"/>
          </p:cNvSpPr>
          <p:nvPr>
            <p:ph type="body" sz="quarter" idx="38" hasCustomPrompt="1"/>
          </p:nvPr>
        </p:nvSpPr>
        <p:spPr>
          <a:xfrm>
            <a:off x="6077108" y="3973125"/>
            <a:ext cx="415608" cy="201776"/>
          </a:xfrm>
        </p:spPr>
        <p:txBody>
          <a:bodyPr anchor="ctr"/>
          <a:lstStyle>
            <a:lvl1pPr marL="0" indent="0" algn="ctr">
              <a:buNone/>
              <a:defRPr sz="1400">
                <a:solidFill>
                  <a:schemeClr val="tx1">
                    <a:lumMod val="50000"/>
                    <a:lumOff val="50000"/>
                  </a:schemeClr>
                </a:solidFill>
              </a:defRPr>
            </a:lvl1pPr>
          </a:lstStyle>
          <a:p>
            <a:pPr lvl="0"/>
            <a:r>
              <a:rPr lang="en-US" noProof="0"/>
              <a:t>Year</a:t>
            </a:r>
          </a:p>
        </p:txBody>
      </p:sp>
      <p:sp>
        <p:nvSpPr>
          <p:cNvPr id="15" name="Text Placeholder 10">
            <a:extLst>
              <a:ext uri="{FF2B5EF4-FFF2-40B4-BE49-F238E27FC236}">
                <a16:creationId xmlns:a16="http://schemas.microsoft.com/office/drawing/2014/main" id="{15876039-3F56-4587-900E-4FCE60BCA50B}"/>
              </a:ext>
            </a:extLst>
          </p:cNvPr>
          <p:cNvSpPr>
            <a:spLocks noGrp="1"/>
          </p:cNvSpPr>
          <p:nvPr>
            <p:ph type="body" sz="quarter" idx="39" hasCustomPrompt="1"/>
          </p:nvPr>
        </p:nvSpPr>
        <p:spPr>
          <a:xfrm>
            <a:off x="2319867"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16" name="Text Placeholder 10">
            <a:extLst>
              <a:ext uri="{FF2B5EF4-FFF2-40B4-BE49-F238E27FC236}">
                <a16:creationId xmlns:a16="http://schemas.microsoft.com/office/drawing/2014/main" id="{515FCEBD-9007-4B9D-AE69-7F8068A14B21}"/>
              </a:ext>
            </a:extLst>
          </p:cNvPr>
          <p:cNvSpPr>
            <a:spLocks noGrp="1"/>
          </p:cNvSpPr>
          <p:nvPr>
            <p:ph type="body" sz="quarter" idx="40" hasCustomPrompt="1"/>
          </p:nvPr>
        </p:nvSpPr>
        <p:spPr>
          <a:xfrm>
            <a:off x="2791884"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17" name="Text Placeholder 10">
            <a:extLst>
              <a:ext uri="{FF2B5EF4-FFF2-40B4-BE49-F238E27FC236}">
                <a16:creationId xmlns:a16="http://schemas.microsoft.com/office/drawing/2014/main" id="{8856F7F9-97EB-4612-BB5C-DDB9D90C9CD4}"/>
              </a:ext>
            </a:extLst>
          </p:cNvPr>
          <p:cNvSpPr>
            <a:spLocks noGrp="1"/>
          </p:cNvSpPr>
          <p:nvPr>
            <p:ph type="body" sz="quarter" idx="41" hasCustomPrompt="1"/>
          </p:nvPr>
        </p:nvSpPr>
        <p:spPr>
          <a:xfrm>
            <a:off x="3263901"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18" name="Text Placeholder 10">
            <a:extLst>
              <a:ext uri="{FF2B5EF4-FFF2-40B4-BE49-F238E27FC236}">
                <a16:creationId xmlns:a16="http://schemas.microsoft.com/office/drawing/2014/main" id="{B0C577BC-AD44-4FF0-8F34-D7ABD44B100A}"/>
              </a:ext>
            </a:extLst>
          </p:cNvPr>
          <p:cNvSpPr>
            <a:spLocks noGrp="1"/>
          </p:cNvSpPr>
          <p:nvPr>
            <p:ph type="body" sz="quarter" idx="42" hasCustomPrompt="1"/>
          </p:nvPr>
        </p:nvSpPr>
        <p:spPr>
          <a:xfrm>
            <a:off x="4679952"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19" name="Text Placeholder 10">
            <a:extLst>
              <a:ext uri="{FF2B5EF4-FFF2-40B4-BE49-F238E27FC236}">
                <a16:creationId xmlns:a16="http://schemas.microsoft.com/office/drawing/2014/main" id="{12E19F39-39CE-43A3-912F-3D8656DA5E76}"/>
              </a:ext>
            </a:extLst>
          </p:cNvPr>
          <p:cNvSpPr>
            <a:spLocks noGrp="1"/>
          </p:cNvSpPr>
          <p:nvPr>
            <p:ph type="body" sz="quarter" idx="43" hasCustomPrompt="1"/>
          </p:nvPr>
        </p:nvSpPr>
        <p:spPr>
          <a:xfrm>
            <a:off x="3735918"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0" name="Text Placeholder 10">
            <a:extLst>
              <a:ext uri="{FF2B5EF4-FFF2-40B4-BE49-F238E27FC236}">
                <a16:creationId xmlns:a16="http://schemas.microsoft.com/office/drawing/2014/main" id="{64F2C543-C785-4078-9811-96F28F1BF210}"/>
              </a:ext>
            </a:extLst>
          </p:cNvPr>
          <p:cNvSpPr>
            <a:spLocks noGrp="1"/>
          </p:cNvSpPr>
          <p:nvPr>
            <p:ph type="body" sz="quarter" idx="44" hasCustomPrompt="1"/>
          </p:nvPr>
        </p:nvSpPr>
        <p:spPr>
          <a:xfrm>
            <a:off x="4207935"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1" name="Text Placeholder 10">
            <a:extLst>
              <a:ext uri="{FF2B5EF4-FFF2-40B4-BE49-F238E27FC236}">
                <a16:creationId xmlns:a16="http://schemas.microsoft.com/office/drawing/2014/main" id="{022F0FFE-8538-47C2-9227-B4DE41186CE8}"/>
              </a:ext>
            </a:extLst>
          </p:cNvPr>
          <p:cNvSpPr>
            <a:spLocks noGrp="1"/>
          </p:cNvSpPr>
          <p:nvPr>
            <p:ph type="body" sz="quarter" idx="45" hasCustomPrompt="1"/>
          </p:nvPr>
        </p:nvSpPr>
        <p:spPr>
          <a:xfrm>
            <a:off x="5151969"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2" name="Text Placeholder 10">
            <a:extLst>
              <a:ext uri="{FF2B5EF4-FFF2-40B4-BE49-F238E27FC236}">
                <a16:creationId xmlns:a16="http://schemas.microsoft.com/office/drawing/2014/main" id="{75D12B21-B498-4E00-B817-457BAED99A33}"/>
              </a:ext>
            </a:extLst>
          </p:cNvPr>
          <p:cNvSpPr>
            <a:spLocks noGrp="1"/>
          </p:cNvSpPr>
          <p:nvPr>
            <p:ph type="body" sz="quarter" idx="46" hasCustomPrompt="1"/>
          </p:nvPr>
        </p:nvSpPr>
        <p:spPr>
          <a:xfrm>
            <a:off x="5623986"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3" name="Text Placeholder 10">
            <a:extLst>
              <a:ext uri="{FF2B5EF4-FFF2-40B4-BE49-F238E27FC236}">
                <a16:creationId xmlns:a16="http://schemas.microsoft.com/office/drawing/2014/main" id="{A60F8F4D-F654-4555-BC21-7137D98E027C}"/>
              </a:ext>
            </a:extLst>
          </p:cNvPr>
          <p:cNvSpPr>
            <a:spLocks noGrp="1"/>
          </p:cNvSpPr>
          <p:nvPr>
            <p:ph type="body" sz="quarter" idx="47" hasCustomPrompt="1"/>
          </p:nvPr>
        </p:nvSpPr>
        <p:spPr>
          <a:xfrm>
            <a:off x="6095999"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4" name="Text Placeholder 10">
            <a:extLst>
              <a:ext uri="{FF2B5EF4-FFF2-40B4-BE49-F238E27FC236}">
                <a16:creationId xmlns:a16="http://schemas.microsoft.com/office/drawing/2014/main" id="{0B633DEF-CDC6-4A75-A05B-0C875E2B8FF1}"/>
              </a:ext>
            </a:extLst>
          </p:cNvPr>
          <p:cNvSpPr>
            <a:spLocks noGrp="1"/>
          </p:cNvSpPr>
          <p:nvPr>
            <p:ph type="body" sz="quarter" idx="48" hasCustomPrompt="1"/>
          </p:nvPr>
        </p:nvSpPr>
        <p:spPr>
          <a:xfrm>
            <a:off x="6568012"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5" name="Text Placeholder 10">
            <a:extLst>
              <a:ext uri="{FF2B5EF4-FFF2-40B4-BE49-F238E27FC236}">
                <a16:creationId xmlns:a16="http://schemas.microsoft.com/office/drawing/2014/main" id="{23A67F56-440C-4AE2-B52E-F6ECF3E31F86}"/>
              </a:ext>
            </a:extLst>
          </p:cNvPr>
          <p:cNvSpPr>
            <a:spLocks noGrp="1"/>
          </p:cNvSpPr>
          <p:nvPr>
            <p:ph type="body" sz="quarter" idx="49" hasCustomPrompt="1"/>
          </p:nvPr>
        </p:nvSpPr>
        <p:spPr>
          <a:xfrm>
            <a:off x="7040029"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6" name="Text Placeholder 10">
            <a:extLst>
              <a:ext uri="{FF2B5EF4-FFF2-40B4-BE49-F238E27FC236}">
                <a16:creationId xmlns:a16="http://schemas.microsoft.com/office/drawing/2014/main" id="{E8F5BF8F-8918-4E36-8AAF-45E994E46B29}"/>
              </a:ext>
            </a:extLst>
          </p:cNvPr>
          <p:cNvSpPr>
            <a:spLocks noGrp="1"/>
          </p:cNvSpPr>
          <p:nvPr>
            <p:ph type="body" sz="quarter" idx="50" hasCustomPrompt="1"/>
          </p:nvPr>
        </p:nvSpPr>
        <p:spPr>
          <a:xfrm>
            <a:off x="7512046"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7" name="Text Placeholder 10">
            <a:extLst>
              <a:ext uri="{FF2B5EF4-FFF2-40B4-BE49-F238E27FC236}">
                <a16:creationId xmlns:a16="http://schemas.microsoft.com/office/drawing/2014/main" id="{1A2F56E4-C780-42A2-BA54-B1EAB7CA2197}"/>
              </a:ext>
            </a:extLst>
          </p:cNvPr>
          <p:cNvSpPr>
            <a:spLocks noGrp="1"/>
          </p:cNvSpPr>
          <p:nvPr>
            <p:ph type="body" sz="quarter" idx="51" hasCustomPrompt="1"/>
          </p:nvPr>
        </p:nvSpPr>
        <p:spPr>
          <a:xfrm>
            <a:off x="7984063"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8" name="Text Placeholder 10">
            <a:extLst>
              <a:ext uri="{FF2B5EF4-FFF2-40B4-BE49-F238E27FC236}">
                <a16:creationId xmlns:a16="http://schemas.microsoft.com/office/drawing/2014/main" id="{7405E86B-3690-4EBE-8353-7ABE76F10810}"/>
              </a:ext>
            </a:extLst>
          </p:cNvPr>
          <p:cNvSpPr>
            <a:spLocks noGrp="1"/>
          </p:cNvSpPr>
          <p:nvPr>
            <p:ph type="body" sz="quarter" idx="52" hasCustomPrompt="1"/>
          </p:nvPr>
        </p:nvSpPr>
        <p:spPr>
          <a:xfrm>
            <a:off x="8456080"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9" name="Text Placeholder 10">
            <a:extLst>
              <a:ext uri="{FF2B5EF4-FFF2-40B4-BE49-F238E27FC236}">
                <a16:creationId xmlns:a16="http://schemas.microsoft.com/office/drawing/2014/main" id="{DB54048B-A035-47F0-B54D-1B9676EE8931}"/>
              </a:ext>
            </a:extLst>
          </p:cNvPr>
          <p:cNvSpPr>
            <a:spLocks noGrp="1"/>
          </p:cNvSpPr>
          <p:nvPr>
            <p:ph type="body" sz="quarter" idx="53" hasCustomPrompt="1"/>
          </p:nvPr>
        </p:nvSpPr>
        <p:spPr>
          <a:xfrm>
            <a:off x="8928097"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0" name="Text Placeholder 10">
            <a:extLst>
              <a:ext uri="{FF2B5EF4-FFF2-40B4-BE49-F238E27FC236}">
                <a16:creationId xmlns:a16="http://schemas.microsoft.com/office/drawing/2014/main" id="{12F6976C-DDBF-4808-9B45-2C78E0FC6AA7}"/>
              </a:ext>
            </a:extLst>
          </p:cNvPr>
          <p:cNvSpPr>
            <a:spLocks noGrp="1"/>
          </p:cNvSpPr>
          <p:nvPr>
            <p:ph type="body" sz="quarter" idx="54" hasCustomPrompt="1"/>
          </p:nvPr>
        </p:nvSpPr>
        <p:spPr>
          <a:xfrm>
            <a:off x="10344148"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1" name="Text Placeholder 10">
            <a:extLst>
              <a:ext uri="{FF2B5EF4-FFF2-40B4-BE49-F238E27FC236}">
                <a16:creationId xmlns:a16="http://schemas.microsoft.com/office/drawing/2014/main" id="{66103D17-8EEC-45BF-B909-8F6DB8575A35}"/>
              </a:ext>
            </a:extLst>
          </p:cNvPr>
          <p:cNvSpPr>
            <a:spLocks noGrp="1"/>
          </p:cNvSpPr>
          <p:nvPr>
            <p:ph type="body" sz="quarter" idx="55" hasCustomPrompt="1"/>
          </p:nvPr>
        </p:nvSpPr>
        <p:spPr>
          <a:xfrm>
            <a:off x="9400114"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2" name="Text Placeholder 10">
            <a:extLst>
              <a:ext uri="{FF2B5EF4-FFF2-40B4-BE49-F238E27FC236}">
                <a16:creationId xmlns:a16="http://schemas.microsoft.com/office/drawing/2014/main" id="{57F6EB7B-A4AE-4147-A94B-9C2860A158F4}"/>
              </a:ext>
            </a:extLst>
          </p:cNvPr>
          <p:cNvSpPr>
            <a:spLocks noGrp="1"/>
          </p:cNvSpPr>
          <p:nvPr>
            <p:ph type="body" sz="quarter" idx="56" hasCustomPrompt="1"/>
          </p:nvPr>
        </p:nvSpPr>
        <p:spPr>
          <a:xfrm>
            <a:off x="9872131"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3" name="Text Placeholder 10">
            <a:extLst>
              <a:ext uri="{FF2B5EF4-FFF2-40B4-BE49-F238E27FC236}">
                <a16:creationId xmlns:a16="http://schemas.microsoft.com/office/drawing/2014/main" id="{95673032-36DB-4772-82D8-46E21D810A56}"/>
              </a:ext>
            </a:extLst>
          </p:cNvPr>
          <p:cNvSpPr>
            <a:spLocks noGrp="1"/>
          </p:cNvSpPr>
          <p:nvPr>
            <p:ph type="body" sz="quarter" idx="57" hasCustomPrompt="1"/>
          </p:nvPr>
        </p:nvSpPr>
        <p:spPr>
          <a:xfrm>
            <a:off x="10816165"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4" name="Text Placeholder 10">
            <a:extLst>
              <a:ext uri="{FF2B5EF4-FFF2-40B4-BE49-F238E27FC236}">
                <a16:creationId xmlns:a16="http://schemas.microsoft.com/office/drawing/2014/main" id="{CDE9935C-FEBD-421A-A63B-8A87A2D4A4D9}"/>
              </a:ext>
            </a:extLst>
          </p:cNvPr>
          <p:cNvSpPr>
            <a:spLocks noGrp="1"/>
          </p:cNvSpPr>
          <p:nvPr>
            <p:ph type="body" sz="quarter" idx="58" hasCustomPrompt="1"/>
          </p:nvPr>
        </p:nvSpPr>
        <p:spPr>
          <a:xfrm>
            <a:off x="11288182"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4" name="Text Placeholder 3">
            <a:extLst>
              <a:ext uri="{FF2B5EF4-FFF2-40B4-BE49-F238E27FC236}">
                <a16:creationId xmlns:a16="http://schemas.microsoft.com/office/drawing/2014/main" id="{D242C672-1222-4C21-9E3D-F365D9665E1B}"/>
              </a:ext>
            </a:extLst>
          </p:cNvPr>
          <p:cNvSpPr>
            <a:spLocks noGrp="1"/>
          </p:cNvSpPr>
          <p:nvPr>
            <p:ph type="body" sz="quarter" idx="59" hasCustomPrompt="1"/>
          </p:nvPr>
        </p:nvSpPr>
        <p:spPr>
          <a:xfrm>
            <a:off x="5360988" y="2190750"/>
            <a:ext cx="1793875" cy="561975"/>
          </a:xfrm>
          <a:solidFill>
            <a:schemeClr val="bg1">
              <a:lumMod val="95000"/>
            </a:schemeClr>
          </a:solidFill>
        </p:spPr>
        <p:txBody>
          <a:bodyPr tIns="36000" anchor="t"/>
          <a:lstStyle>
            <a:lvl1pPr marL="0" indent="0" algn="ctr">
              <a:buNone/>
              <a:defRPr sz="1600"/>
            </a:lvl1pPr>
          </a:lstStyle>
          <a:p>
            <a:pPr lvl="0"/>
            <a:r>
              <a:rPr lang="en-US" noProof="0"/>
              <a:t>Item Title</a:t>
            </a:r>
          </a:p>
        </p:txBody>
      </p:sp>
      <p:sp>
        <p:nvSpPr>
          <p:cNvPr id="37" name="Text Placeholder 36">
            <a:extLst>
              <a:ext uri="{FF2B5EF4-FFF2-40B4-BE49-F238E27FC236}">
                <a16:creationId xmlns:a16="http://schemas.microsoft.com/office/drawing/2014/main" id="{2F97A7E3-509A-417D-9818-EDDA3B539E4F}"/>
              </a:ext>
            </a:extLst>
          </p:cNvPr>
          <p:cNvSpPr>
            <a:spLocks noGrp="1"/>
          </p:cNvSpPr>
          <p:nvPr>
            <p:ph type="body" sz="quarter" idx="60" hasCustomPrompt="1"/>
          </p:nvPr>
        </p:nvSpPr>
        <p:spPr>
          <a:xfrm>
            <a:off x="5412717" y="2505005"/>
            <a:ext cx="1690417" cy="224670"/>
          </a:xfrm>
        </p:spPr>
        <p:txBody>
          <a:bodyPr/>
          <a:lstStyle>
            <a:lvl1pPr marL="0" indent="0" algn="ctr">
              <a:buNone/>
              <a:defRPr sz="1200">
                <a:solidFill>
                  <a:schemeClr val="tx1">
                    <a:lumMod val="50000"/>
                    <a:lumOff val="50000"/>
                  </a:schemeClr>
                </a:solidFill>
              </a:defRPr>
            </a:lvl1pPr>
          </a:lstStyle>
          <a:p>
            <a:pPr lvl="0"/>
            <a:r>
              <a:rPr lang="en-US" noProof="0"/>
              <a:t>Month, Year</a:t>
            </a:r>
          </a:p>
        </p:txBody>
      </p:sp>
    </p:spTree>
    <p:extLst>
      <p:ext uri="{BB962C8B-B14F-4D97-AF65-F5344CB8AC3E}">
        <p14:creationId xmlns:p14="http://schemas.microsoft.com/office/powerpoint/2010/main" val="52911073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am 3 Member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A85E10-5A18-4C86-8310-FA9CF8DF8AB5}"/>
              </a:ext>
            </a:extLst>
          </p:cNvPr>
          <p:cNvSpPr>
            <a:spLocks noGrp="1"/>
          </p:cNvSpPr>
          <p:nvPr>
            <p:ph type="title"/>
          </p:nvPr>
        </p:nvSpPr>
        <p:spPr/>
        <p:txBody>
          <a:bodyPr/>
          <a:lstStyle/>
          <a:p>
            <a:r>
              <a:rPr lang="en-US" noProof="0"/>
              <a:t>Click to edit Master title style</a:t>
            </a:r>
          </a:p>
        </p:txBody>
      </p:sp>
      <p:sp>
        <p:nvSpPr>
          <p:cNvPr id="7" name="Footer Placeholder 6">
            <a:extLst>
              <a:ext uri="{FF2B5EF4-FFF2-40B4-BE49-F238E27FC236}">
                <a16:creationId xmlns:a16="http://schemas.microsoft.com/office/drawing/2014/main" id="{D2E533DB-3399-4A25-BB80-899E9CC78DB1}"/>
              </a:ext>
            </a:extLst>
          </p:cNvPr>
          <p:cNvSpPr>
            <a:spLocks noGrp="1"/>
          </p:cNvSpPr>
          <p:nvPr>
            <p:ph type="ftr" sz="quarter" idx="10"/>
          </p:nvPr>
        </p:nvSpPr>
        <p:spPr/>
        <p:txBody>
          <a:bodyPr/>
          <a:lstStyle/>
          <a:p>
            <a:r>
              <a:rPr lang="en-US" noProof="0" dirty="0"/>
              <a:t>Add a footer</a:t>
            </a:r>
          </a:p>
        </p:txBody>
      </p:sp>
      <p:sp>
        <p:nvSpPr>
          <p:cNvPr id="8" name="Slide Number Placeholder 7">
            <a:extLst>
              <a:ext uri="{FF2B5EF4-FFF2-40B4-BE49-F238E27FC236}">
                <a16:creationId xmlns:a16="http://schemas.microsoft.com/office/drawing/2014/main" id="{19A57786-309B-4137-8B30-4011FC0D4FCB}"/>
              </a:ext>
            </a:extLst>
          </p:cNvPr>
          <p:cNvSpPr>
            <a:spLocks noGrp="1"/>
          </p:cNvSpPr>
          <p:nvPr>
            <p:ph type="sldNum" sz="quarter" idx="11"/>
          </p:nvPr>
        </p:nvSpPr>
        <p:spPr/>
        <p:txBody>
          <a:bodyPr/>
          <a:lstStyle/>
          <a:p>
            <a:fld id="{4B73C415-D670-4716-A5EC-CC4D52CA2BAC}" type="slidenum">
              <a:rPr lang="en-US" noProof="0" smtClean="0"/>
              <a:pPr/>
              <a:t>‹#›</a:t>
            </a:fld>
            <a:endParaRPr lang="en-US" noProof="0" dirty="0"/>
          </a:p>
        </p:txBody>
      </p:sp>
      <p:sp>
        <p:nvSpPr>
          <p:cNvPr id="5" name="Picture Placeholder 4">
            <a:extLst>
              <a:ext uri="{FF2B5EF4-FFF2-40B4-BE49-F238E27FC236}">
                <a16:creationId xmlns:a16="http://schemas.microsoft.com/office/drawing/2014/main" id="{8977821B-617D-47E4-AAA2-FADADD15EBCD}"/>
              </a:ext>
            </a:extLst>
          </p:cNvPr>
          <p:cNvSpPr>
            <a:spLocks noGrp="1"/>
          </p:cNvSpPr>
          <p:nvPr>
            <p:ph type="pic" sz="quarter" idx="12" hasCustomPrompt="1"/>
          </p:nvPr>
        </p:nvSpPr>
        <p:spPr>
          <a:xfrm>
            <a:off x="431799" y="2319681"/>
            <a:ext cx="1352367" cy="1352367"/>
          </a:xfrm>
          <a:solidFill>
            <a:schemeClr val="bg1">
              <a:lumMod val="95000"/>
              <a:alpha val="70000"/>
            </a:schemeClr>
          </a:solidFill>
          <a:ln w="95250" cap="sq">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dirty="0"/>
              <a:t>Insert or Drag and Drop Image Here</a:t>
            </a:r>
          </a:p>
        </p:txBody>
      </p:sp>
      <p:sp>
        <p:nvSpPr>
          <p:cNvPr id="9" name="Text Placeholder 8">
            <a:extLst>
              <a:ext uri="{FF2B5EF4-FFF2-40B4-BE49-F238E27FC236}">
                <a16:creationId xmlns:a16="http://schemas.microsoft.com/office/drawing/2014/main" id="{199551C8-D5B2-495A-97BB-0711CD8C67EC}"/>
              </a:ext>
            </a:extLst>
          </p:cNvPr>
          <p:cNvSpPr>
            <a:spLocks noGrp="1"/>
          </p:cNvSpPr>
          <p:nvPr>
            <p:ph type="body" sz="quarter" idx="13" hasCustomPrompt="1"/>
          </p:nvPr>
        </p:nvSpPr>
        <p:spPr>
          <a:xfrm>
            <a:off x="1974854" y="2485913"/>
            <a:ext cx="2124000" cy="701538"/>
          </a:xfrm>
        </p:spPr>
        <p:txBody>
          <a:bodyPr anchor="b"/>
          <a:lstStyle>
            <a:lvl1pPr marL="0" indent="0" algn="l">
              <a:buFont typeface="Arial" panose="020B0604020202020204" pitchFamily="34" charset="0"/>
              <a:buNone/>
              <a:defRPr sz="2400"/>
            </a:lvl1pPr>
          </a:lstStyle>
          <a:p>
            <a:pPr lvl="0"/>
            <a:r>
              <a:rPr lang="en-US" noProof="0"/>
              <a:t>Name</a:t>
            </a:r>
          </a:p>
        </p:txBody>
      </p:sp>
      <p:sp>
        <p:nvSpPr>
          <p:cNvPr id="11" name="Text Placeholder 10">
            <a:extLst>
              <a:ext uri="{FF2B5EF4-FFF2-40B4-BE49-F238E27FC236}">
                <a16:creationId xmlns:a16="http://schemas.microsoft.com/office/drawing/2014/main" id="{53739758-B746-428A-A18B-3989DA89A860}"/>
              </a:ext>
            </a:extLst>
          </p:cNvPr>
          <p:cNvSpPr>
            <a:spLocks noGrp="1"/>
          </p:cNvSpPr>
          <p:nvPr>
            <p:ph type="body" sz="quarter" idx="14" hasCustomPrompt="1"/>
          </p:nvPr>
        </p:nvSpPr>
        <p:spPr>
          <a:xfrm>
            <a:off x="1974854" y="3904988"/>
            <a:ext cx="2124000" cy="1800000"/>
          </a:xfrm>
        </p:spPr>
        <p:txBody>
          <a:bodyPr/>
          <a:lstStyle>
            <a:lvl1pPr marL="0" indent="0" algn="l">
              <a:buNone/>
              <a:defRPr sz="1400">
                <a:solidFill>
                  <a:schemeClr val="tx1">
                    <a:lumMod val="50000"/>
                    <a:lumOff val="50000"/>
                  </a:schemeClr>
                </a:solidFill>
              </a:defRPr>
            </a:lvl1pPr>
          </a:lstStyle>
          <a:p>
            <a:pPr lvl="0"/>
            <a:r>
              <a:rPr lang="en-US" noProof="0"/>
              <a:t>Short Bio</a:t>
            </a:r>
          </a:p>
        </p:txBody>
      </p:sp>
      <p:sp>
        <p:nvSpPr>
          <p:cNvPr id="6" name="Text Placeholder 5">
            <a:extLst>
              <a:ext uri="{FF2B5EF4-FFF2-40B4-BE49-F238E27FC236}">
                <a16:creationId xmlns:a16="http://schemas.microsoft.com/office/drawing/2014/main" id="{3509F9E9-0483-4A79-B997-B23DAC1644C1}"/>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28" name="Text Placeholder 8">
            <a:extLst>
              <a:ext uri="{FF2B5EF4-FFF2-40B4-BE49-F238E27FC236}">
                <a16:creationId xmlns:a16="http://schemas.microsoft.com/office/drawing/2014/main" id="{B502D142-31B4-4BFF-A18F-9FB36E0F4005}"/>
              </a:ext>
            </a:extLst>
          </p:cNvPr>
          <p:cNvSpPr>
            <a:spLocks noGrp="1"/>
          </p:cNvSpPr>
          <p:nvPr>
            <p:ph type="body" sz="quarter" idx="33" hasCustomPrompt="1"/>
          </p:nvPr>
        </p:nvSpPr>
        <p:spPr>
          <a:xfrm>
            <a:off x="1974854" y="3461032"/>
            <a:ext cx="2124000" cy="245885"/>
          </a:xfrm>
        </p:spPr>
        <p:txBody>
          <a:bodyPr/>
          <a:lstStyle>
            <a:lvl1pPr marL="0" indent="0" algn="l">
              <a:buFont typeface="Arial" panose="020B0604020202020204" pitchFamily="34" charset="0"/>
              <a:buNone/>
              <a:defRPr sz="1400">
                <a:solidFill>
                  <a:schemeClr val="bg1">
                    <a:lumMod val="50000"/>
                  </a:schemeClr>
                </a:solidFill>
              </a:defRPr>
            </a:lvl1pPr>
          </a:lstStyle>
          <a:p>
            <a:pPr lvl="0"/>
            <a:r>
              <a:rPr lang="en-US" noProof="0"/>
              <a:t>Title</a:t>
            </a:r>
          </a:p>
        </p:txBody>
      </p:sp>
      <p:sp>
        <p:nvSpPr>
          <p:cNvPr id="41" name="Picture Placeholder 4">
            <a:extLst>
              <a:ext uri="{FF2B5EF4-FFF2-40B4-BE49-F238E27FC236}">
                <a16:creationId xmlns:a16="http://schemas.microsoft.com/office/drawing/2014/main" id="{ED382BE6-73A2-49C4-9284-7996310FE85F}"/>
              </a:ext>
            </a:extLst>
          </p:cNvPr>
          <p:cNvSpPr>
            <a:spLocks noGrp="1"/>
          </p:cNvSpPr>
          <p:nvPr>
            <p:ph type="pic" sz="quarter" idx="34" hasCustomPrompt="1"/>
          </p:nvPr>
        </p:nvSpPr>
        <p:spPr>
          <a:xfrm>
            <a:off x="4268028" y="2319681"/>
            <a:ext cx="1352367" cy="1352367"/>
          </a:xfrm>
          <a:solidFill>
            <a:schemeClr val="bg1">
              <a:lumMod val="95000"/>
              <a:alpha val="70000"/>
            </a:schemeClr>
          </a:solidFill>
          <a:ln w="95250" cap="sq">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dirty="0"/>
              <a:t>Insert or Drag and Drop Image Here</a:t>
            </a:r>
          </a:p>
        </p:txBody>
      </p:sp>
      <p:sp>
        <p:nvSpPr>
          <p:cNvPr id="42" name="Text Placeholder 8">
            <a:extLst>
              <a:ext uri="{FF2B5EF4-FFF2-40B4-BE49-F238E27FC236}">
                <a16:creationId xmlns:a16="http://schemas.microsoft.com/office/drawing/2014/main" id="{5E81FDE4-AA9D-42F8-BEAF-C710A81DC8AB}"/>
              </a:ext>
            </a:extLst>
          </p:cNvPr>
          <p:cNvSpPr>
            <a:spLocks noGrp="1"/>
          </p:cNvSpPr>
          <p:nvPr>
            <p:ph type="body" sz="quarter" idx="35" hasCustomPrompt="1"/>
          </p:nvPr>
        </p:nvSpPr>
        <p:spPr>
          <a:xfrm>
            <a:off x="5811083" y="2485913"/>
            <a:ext cx="2124000" cy="701538"/>
          </a:xfrm>
        </p:spPr>
        <p:txBody>
          <a:bodyPr anchor="b"/>
          <a:lstStyle>
            <a:lvl1pPr marL="0" indent="0" algn="l">
              <a:buFont typeface="Arial" panose="020B0604020202020204" pitchFamily="34" charset="0"/>
              <a:buNone/>
              <a:defRPr sz="2400"/>
            </a:lvl1pPr>
          </a:lstStyle>
          <a:p>
            <a:pPr lvl="0"/>
            <a:r>
              <a:rPr lang="en-US" noProof="0"/>
              <a:t>Name</a:t>
            </a:r>
          </a:p>
        </p:txBody>
      </p:sp>
      <p:sp>
        <p:nvSpPr>
          <p:cNvPr id="43" name="Text Placeholder 10">
            <a:extLst>
              <a:ext uri="{FF2B5EF4-FFF2-40B4-BE49-F238E27FC236}">
                <a16:creationId xmlns:a16="http://schemas.microsoft.com/office/drawing/2014/main" id="{9D6585E1-D051-4611-811C-C8101B0D2F03}"/>
              </a:ext>
            </a:extLst>
          </p:cNvPr>
          <p:cNvSpPr>
            <a:spLocks noGrp="1"/>
          </p:cNvSpPr>
          <p:nvPr>
            <p:ph type="body" sz="quarter" idx="36" hasCustomPrompt="1"/>
          </p:nvPr>
        </p:nvSpPr>
        <p:spPr>
          <a:xfrm>
            <a:off x="5811083" y="3904988"/>
            <a:ext cx="2124000" cy="1800000"/>
          </a:xfrm>
        </p:spPr>
        <p:txBody>
          <a:bodyPr/>
          <a:lstStyle>
            <a:lvl1pPr marL="0" indent="0" algn="l">
              <a:buNone/>
              <a:defRPr sz="1400">
                <a:solidFill>
                  <a:schemeClr val="tx1">
                    <a:lumMod val="50000"/>
                    <a:lumOff val="50000"/>
                  </a:schemeClr>
                </a:solidFill>
              </a:defRPr>
            </a:lvl1pPr>
          </a:lstStyle>
          <a:p>
            <a:pPr lvl="0"/>
            <a:r>
              <a:rPr lang="en-US" noProof="0"/>
              <a:t>Short Bio</a:t>
            </a:r>
          </a:p>
        </p:txBody>
      </p:sp>
      <p:sp>
        <p:nvSpPr>
          <p:cNvPr id="44" name="Text Placeholder 8">
            <a:extLst>
              <a:ext uri="{FF2B5EF4-FFF2-40B4-BE49-F238E27FC236}">
                <a16:creationId xmlns:a16="http://schemas.microsoft.com/office/drawing/2014/main" id="{6C195A32-24CC-4109-9C00-31757D0A0A3C}"/>
              </a:ext>
            </a:extLst>
          </p:cNvPr>
          <p:cNvSpPr>
            <a:spLocks noGrp="1"/>
          </p:cNvSpPr>
          <p:nvPr>
            <p:ph type="body" sz="quarter" idx="37" hasCustomPrompt="1"/>
          </p:nvPr>
        </p:nvSpPr>
        <p:spPr>
          <a:xfrm>
            <a:off x="5811083" y="3461032"/>
            <a:ext cx="2124000" cy="245885"/>
          </a:xfrm>
        </p:spPr>
        <p:txBody>
          <a:bodyPr/>
          <a:lstStyle>
            <a:lvl1pPr marL="0" indent="0" algn="l">
              <a:buFont typeface="Arial" panose="020B0604020202020204" pitchFamily="34" charset="0"/>
              <a:buNone/>
              <a:defRPr sz="1400">
                <a:solidFill>
                  <a:schemeClr val="bg1">
                    <a:lumMod val="50000"/>
                  </a:schemeClr>
                </a:solidFill>
              </a:defRPr>
            </a:lvl1pPr>
          </a:lstStyle>
          <a:p>
            <a:pPr lvl="0"/>
            <a:r>
              <a:rPr lang="en-US" noProof="0"/>
              <a:t>Title</a:t>
            </a:r>
          </a:p>
        </p:txBody>
      </p:sp>
      <p:sp>
        <p:nvSpPr>
          <p:cNvPr id="45" name="Picture Placeholder 4">
            <a:extLst>
              <a:ext uri="{FF2B5EF4-FFF2-40B4-BE49-F238E27FC236}">
                <a16:creationId xmlns:a16="http://schemas.microsoft.com/office/drawing/2014/main" id="{B318C64F-C963-4A3C-BB8F-999A7F7F5F88}"/>
              </a:ext>
            </a:extLst>
          </p:cNvPr>
          <p:cNvSpPr>
            <a:spLocks noGrp="1"/>
          </p:cNvSpPr>
          <p:nvPr>
            <p:ph type="pic" sz="quarter" idx="38" hasCustomPrompt="1"/>
          </p:nvPr>
        </p:nvSpPr>
        <p:spPr>
          <a:xfrm>
            <a:off x="8112825" y="2319681"/>
            <a:ext cx="1352367" cy="1352367"/>
          </a:xfrm>
          <a:solidFill>
            <a:schemeClr val="bg1">
              <a:lumMod val="95000"/>
              <a:alpha val="70000"/>
            </a:schemeClr>
          </a:solidFill>
          <a:ln w="95250" cap="sq">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dirty="0"/>
              <a:t>Insert or Drag and Drop Image Here</a:t>
            </a:r>
          </a:p>
        </p:txBody>
      </p:sp>
      <p:sp>
        <p:nvSpPr>
          <p:cNvPr id="46" name="Text Placeholder 8">
            <a:extLst>
              <a:ext uri="{FF2B5EF4-FFF2-40B4-BE49-F238E27FC236}">
                <a16:creationId xmlns:a16="http://schemas.microsoft.com/office/drawing/2014/main" id="{B8B9BC49-5937-4C0A-9AA6-7A7DA7F18CAF}"/>
              </a:ext>
            </a:extLst>
          </p:cNvPr>
          <p:cNvSpPr>
            <a:spLocks noGrp="1"/>
          </p:cNvSpPr>
          <p:nvPr>
            <p:ph type="body" sz="quarter" idx="39" hasCustomPrompt="1"/>
          </p:nvPr>
        </p:nvSpPr>
        <p:spPr>
          <a:xfrm>
            <a:off x="9647313" y="2485913"/>
            <a:ext cx="2124000" cy="701538"/>
          </a:xfrm>
        </p:spPr>
        <p:txBody>
          <a:bodyPr anchor="b"/>
          <a:lstStyle>
            <a:lvl1pPr marL="0" indent="0" algn="l">
              <a:buFont typeface="Arial" panose="020B0604020202020204" pitchFamily="34" charset="0"/>
              <a:buNone/>
              <a:defRPr sz="2400"/>
            </a:lvl1pPr>
          </a:lstStyle>
          <a:p>
            <a:pPr lvl="0"/>
            <a:r>
              <a:rPr lang="en-US" noProof="0"/>
              <a:t>Name</a:t>
            </a:r>
          </a:p>
        </p:txBody>
      </p:sp>
      <p:sp>
        <p:nvSpPr>
          <p:cNvPr id="47" name="Text Placeholder 10">
            <a:extLst>
              <a:ext uri="{FF2B5EF4-FFF2-40B4-BE49-F238E27FC236}">
                <a16:creationId xmlns:a16="http://schemas.microsoft.com/office/drawing/2014/main" id="{8020B4D6-002F-4FA9-BF1D-FC56D9A06F28}"/>
              </a:ext>
            </a:extLst>
          </p:cNvPr>
          <p:cNvSpPr>
            <a:spLocks noGrp="1"/>
          </p:cNvSpPr>
          <p:nvPr>
            <p:ph type="body" sz="quarter" idx="40" hasCustomPrompt="1"/>
          </p:nvPr>
        </p:nvSpPr>
        <p:spPr>
          <a:xfrm>
            <a:off x="9647313" y="3904988"/>
            <a:ext cx="2124000" cy="1800000"/>
          </a:xfrm>
        </p:spPr>
        <p:txBody>
          <a:bodyPr/>
          <a:lstStyle>
            <a:lvl1pPr marL="0" indent="0" algn="l">
              <a:buNone/>
              <a:defRPr sz="1400">
                <a:solidFill>
                  <a:schemeClr val="tx1">
                    <a:lumMod val="50000"/>
                    <a:lumOff val="50000"/>
                  </a:schemeClr>
                </a:solidFill>
              </a:defRPr>
            </a:lvl1pPr>
          </a:lstStyle>
          <a:p>
            <a:pPr lvl="0"/>
            <a:r>
              <a:rPr lang="en-US" noProof="0"/>
              <a:t>Short Bio</a:t>
            </a:r>
          </a:p>
        </p:txBody>
      </p:sp>
      <p:sp>
        <p:nvSpPr>
          <p:cNvPr id="48" name="Text Placeholder 8">
            <a:extLst>
              <a:ext uri="{FF2B5EF4-FFF2-40B4-BE49-F238E27FC236}">
                <a16:creationId xmlns:a16="http://schemas.microsoft.com/office/drawing/2014/main" id="{93C1946C-7118-4BF3-8EE8-B0944465F49A}"/>
              </a:ext>
            </a:extLst>
          </p:cNvPr>
          <p:cNvSpPr>
            <a:spLocks noGrp="1"/>
          </p:cNvSpPr>
          <p:nvPr>
            <p:ph type="body" sz="quarter" idx="41" hasCustomPrompt="1"/>
          </p:nvPr>
        </p:nvSpPr>
        <p:spPr>
          <a:xfrm>
            <a:off x="9647313" y="3461032"/>
            <a:ext cx="2124000" cy="245885"/>
          </a:xfrm>
        </p:spPr>
        <p:txBody>
          <a:bodyPr/>
          <a:lstStyle>
            <a:lvl1pPr marL="0" indent="0" algn="l">
              <a:buFont typeface="Arial" panose="020B0604020202020204" pitchFamily="34" charset="0"/>
              <a:buNone/>
              <a:defRPr sz="1400">
                <a:solidFill>
                  <a:schemeClr val="bg1">
                    <a:lumMod val="50000"/>
                  </a:schemeClr>
                </a:solidFill>
              </a:defRPr>
            </a:lvl1pPr>
          </a:lstStyle>
          <a:p>
            <a:pPr lvl="0"/>
            <a:r>
              <a:rPr lang="en-US" noProof="0"/>
              <a:t>Title</a:t>
            </a:r>
          </a:p>
        </p:txBody>
      </p:sp>
    </p:spTree>
    <p:extLst>
      <p:ext uri="{BB962C8B-B14F-4D97-AF65-F5344CB8AC3E}">
        <p14:creationId xmlns:p14="http://schemas.microsoft.com/office/powerpoint/2010/main" val="163894930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am 6 Member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A85E10-5A18-4C86-8310-FA9CF8DF8AB5}"/>
              </a:ext>
            </a:extLst>
          </p:cNvPr>
          <p:cNvSpPr>
            <a:spLocks noGrp="1"/>
          </p:cNvSpPr>
          <p:nvPr>
            <p:ph type="title"/>
          </p:nvPr>
        </p:nvSpPr>
        <p:spPr>
          <a:xfrm>
            <a:off x="432000" y="432000"/>
            <a:ext cx="11340000" cy="432000"/>
          </a:xfrm>
        </p:spPr>
        <p:txBody>
          <a:bodyPr/>
          <a:lstStyle/>
          <a:p>
            <a:r>
              <a:rPr lang="en-US" noProof="0"/>
              <a:t>Click to edit Master title style</a:t>
            </a:r>
          </a:p>
        </p:txBody>
      </p:sp>
      <p:sp>
        <p:nvSpPr>
          <p:cNvPr id="7" name="Footer Placeholder 6">
            <a:extLst>
              <a:ext uri="{FF2B5EF4-FFF2-40B4-BE49-F238E27FC236}">
                <a16:creationId xmlns:a16="http://schemas.microsoft.com/office/drawing/2014/main" id="{D2E533DB-3399-4A25-BB80-899E9CC78DB1}"/>
              </a:ext>
            </a:extLst>
          </p:cNvPr>
          <p:cNvSpPr>
            <a:spLocks noGrp="1"/>
          </p:cNvSpPr>
          <p:nvPr>
            <p:ph type="ftr" sz="quarter" idx="10"/>
          </p:nvPr>
        </p:nvSpPr>
        <p:spPr/>
        <p:txBody>
          <a:bodyPr/>
          <a:lstStyle/>
          <a:p>
            <a:r>
              <a:rPr lang="en-US" noProof="0" dirty="0"/>
              <a:t>Add a footer</a:t>
            </a:r>
          </a:p>
        </p:txBody>
      </p:sp>
      <p:sp>
        <p:nvSpPr>
          <p:cNvPr id="8" name="Slide Number Placeholder 7">
            <a:extLst>
              <a:ext uri="{FF2B5EF4-FFF2-40B4-BE49-F238E27FC236}">
                <a16:creationId xmlns:a16="http://schemas.microsoft.com/office/drawing/2014/main" id="{19A57786-309B-4137-8B30-4011FC0D4FCB}"/>
              </a:ext>
            </a:extLst>
          </p:cNvPr>
          <p:cNvSpPr>
            <a:spLocks noGrp="1"/>
          </p:cNvSpPr>
          <p:nvPr>
            <p:ph type="sldNum" sz="quarter" idx="11"/>
          </p:nvPr>
        </p:nvSpPr>
        <p:spPr/>
        <p:txBody>
          <a:bodyPr/>
          <a:lstStyle/>
          <a:p>
            <a:fld id="{4B73C415-D670-4716-A5EC-CC4D52CA2BAC}" type="slidenum">
              <a:rPr lang="en-US" noProof="0" smtClean="0"/>
              <a:pPr/>
              <a:t>‹#›</a:t>
            </a:fld>
            <a:endParaRPr lang="en-US" noProof="0" dirty="0"/>
          </a:p>
        </p:txBody>
      </p:sp>
      <p:sp>
        <p:nvSpPr>
          <p:cNvPr id="6" name="Text Placeholder 5">
            <a:extLst>
              <a:ext uri="{FF2B5EF4-FFF2-40B4-BE49-F238E27FC236}">
                <a16:creationId xmlns:a16="http://schemas.microsoft.com/office/drawing/2014/main" id="{3509F9E9-0483-4A79-B997-B23DAC1644C1}"/>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49" name="Text Placeholder 8">
            <a:extLst>
              <a:ext uri="{FF2B5EF4-FFF2-40B4-BE49-F238E27FC236}">
                <a16:creationId xmlns:a16="http://schemas.microsoft.com/office/drawing/2014/main" id="{305CEEFA-58BB-4AFA-AD31-BEE38B013E00}"/>
              </a:ext>
            </a:extLst>
          </p:cNvPr>
          <p:cNvSpPr>
            <a:spLocks noGrp="1"/>
          </p:cNvSpPr>
          <p:nvPr>
            <p:ph type="body" sz="quarter" idx="17" hasCustomPrompt="1"/>
          </p:nvPr>
        </p:nvSpPr>
        <p:spPr>
          <a:xfrm>
            <a:off x="431800" y="4113808"/>
            <a:ext cx="1620000" cy="783544"/>
          </a:xfrm>
        </p:spPr>
        <p:txBody>
          <a:bodyPr/>
          <a:lstStyle>
            <a:lvl1pPr marL="0" indent="0" algn="l">
              <a:buFont typeface="Arial" panose="020B0604020202020204" pitchFamily="34" charset="0"/>
              <a:buNone/>
              <a:defRPr sz="2400"/>
            </a:lvl1pPr>
          </a:lstStyle>
          <a:p>
            <a:pPr lvl="0"/>
            <a:r>
              <a:rPr lang="en-US" noProof="0"/>
              <a:t>Full Name</a:t>
            </a:r>
          </a:p>
        </p:txBody>
      </p:sp>
      <p:sp>
        <p:nvSpPr>
          <p:cNvPr id="50" name="Text Placeholder 10">
            <a:extLst>
              <a:ext uri="{FF2B5EF4-FFF2-40B4-BE49-F238E27FC236}">
                <a16:creationId xmlns:a16="http://schemas.microsoft.com/office/drawing/2014/main" id="{BEEE40C3-341F-4063-8D33-B1328863FB30}"/>
              </a:ext>
            </a:extLst>
          </p:cNvPr>
          <p:cNvSpPr>
            <a:spLocks noGrp="1"/>
          </p:cNvSpPr>
          <p:nvPr>
            <p:ph type="body" sz="quarter" idx="18" hasCustomPrompt="1"/>
          </p:nvPr>
        </p:nvSpPr>
        <p:spPr>
          <a:xfrm>
            <a:off x="431800" y="5258975"/>
            <a:ext cx="1620000" cy="720000"/>
          </a:xfrm>
        </p:spPr>
        <p:txBody>
          <a:bodyPr/>
          <a:lstStyle>
            <a:lvl1pPr marL="0" indent="0" algn="l">
              <a:buNone/>
              <a:defRPr sz="1400">
                <a:solidFill>
                  <a:schemeClr val="tx1">
                    <a:lumMod val="50000"/>
                    <a:lumOff val="50000"/>
                  </a:schemeClr>
                </a:solidFill>
              </a:defRPr>
            </a:lvl1pPr>
          </a:lstStyle>
          <a:p>
            <a:pPr lvl="0"/>
            <a:r>
              <a:rPr lang="en-US" noProof="0"/>
              <a:t>Bullet Description</a:t>
            </a:r>
          </a:p>
        </p:txBody>
      </p:sp>
      <p:sp>
        <p:nvSpPr>
          <p:cNvPr id="51" name="Text Placeholder 8">
            <a:extLst>
              <a:ext uri="{FF2B5EF4-FFF2-40B4-BE49-F238E27FC236}">
                <a16:creationId xmlns:a16="http://schemas.microsoft.com/office/drawing/2014/main" id="{D09CE291-B951-4300-9D67-154E4BB557EC}"/>
              </a:ext>
            </a:extLst>
          </p:cNvPr>
          <p:cNvSpPr>
            <a:spLocks noGrp="1"/>
          </p:cNvSpPr>
          <p:nvPr>
            <p:ph type="body" sz="quarter" idx="33" hasCustomPrompt="1"/>
          </p:nvPr>
        </p:nvSpPr>
        <p:spPr>
          <a:xfrm>
            <a:off x="2375703" y="4113808"/>
            <a:ext cx="1620000" cy="783544"/>
          </a:xfrm>
        </p:spPr>
        <p:txBody>
          <a:bodyPr/>
          <a:lstStyle>
            <a:lvl1pPr marL="0" indent="0" algn="l">
              <a:buFont typeface="Arial" panose="020B0604020202020204" pitchFamily="34" charset="0"/>
              <a:buNone/>
              <a:defRPr sz="2400"/>
            </a:lvl1pPr>
          </a:lstStyle>
          <a:p>
            <a:pPr lvl="0"/>
            <a:r>
              <a:rPr lang="en-US" noProof="0"/>
              <a:t>Full Name</a:t>
            </a:r>
          </a:p>
        </p:txBody>
      </p:sp>
      <p:sp>
        <p:nvSpPr>
          <p:cNvPr id="52" name="Text Placeholder 10">
            <a:extLst>
              <a:ext uri="{FF2B5EF4-FFF2-40B4-BE49-F238E27FC236}">
                <a16:creationId xmlns:a16="http://schemas.microsoft.com/office/drawing/2014/main" id="{0D3A393C-4D8C-49BC-934D-B57BE1B28405}"/>
              </a:ext>
            </a:extLst>
          </p:cNvPr>
          <p:cNvSpPr>
            <a:spLocks noGrp="1"/>
          </p:cNvSpPr>
          <p:nvPr>
            <p:ph type="body" sz="quarter" idx="34" hasCustomPrompt="1"/>
          </p:nvPr>
        </p:nvSpPr>
        <p:spPr>
          <a:xfrm>
            <a:off x="2375703" y="5258975"/>
            <a:ext cx="1620000" cy="720000"/>
          </a:xfrm>
        </p:spPr>
        <p:txBody>
          <a:bodyPr/>
          <a:lstStyle>
            <a:lvl1pPr marL="0" indent="0" algn="l">
              <a:buNone/>
              <a:defRPr sz="1400">
                <a:solidFill>
                  <a:schemeClr val="tx1">
                    <a:lumMod val="50000"/>
                    <a:lumOff val="50000"/>
                  </a:schemeClr>
                </a:solidFill>
              </a:defRPr>
            </a:lvl1pPr>
          </a:lstStyle>
          <a:p>
            <a:pPr lvl="0"/>
            <a:r>
              <a:rPr lang="en-US" noProof="0"/>
              <a:t>Bullet Description</a:t>
            </a:r>
          </a:p>
        </p:txBody>
      </p:sp>
      <p:sp>
        <p:nvSpPr>
          <p:cNvPr id="53" name="Text Placeholder 8">
            <a:extLst>
              <a:ext uri="{FF2B5EF4-FFF2-40B4-BE49-F238E27FC236}">
                <a16:creationId xmlns:a16="http://schemas.microsoft.com/office/drawing/2014/main" id="{08906184-3520-4606-AF8B-59ECFFA6D756}"/>
              </a:ext>
            </a:extLst>
          </p:cNvPr>
          <p:cNvSpPr>
            <a:spLocks noGrp="1"/>
          </p:cNvSpPr>
          <p:nvPr>
            <p:ph type="body" sz="quarter" idx="35" hasCustomPrompt="1"/>
          </p:nvPr>
        </p:nvSpPr>
        <p:spPr>
          <a:xfrm>
            <a:off x="4319606" y="4113808"/>
            <a:ext cx="1620000" cy="783544"/>
          </a:xfrm>
        </p:spPr>
        <p:txBody>
          <a:bodyPr/>
          <a:lstStyle>
            <a:lvl1pPr marL="0" indent="0" algn="l">
              <a:buFont typeface="Arial" panose="020B0604020202020204" pitchFamily="34" charset="0"/>
              <a:buNone/>
              <a:defRPr sz="2400"/>
            </a:lvl1pPr>
          </a:lstStyle>
          <a:p>
            <a:pPr lvl="0"/>
            <a:r>
              <a:rPr lang="en-US" noProof="0"/>
              <a:t>Full Name</a:t>
            </a:r>
          </a:p>
        </p:txBody>
      </p:sp>
      <p:sp>
        <p:nvSpPr>
          <p:cNvPr id="54" name="Text Placeholder 10">
            <a:extLst>
              <a:ext uri="{FF2B5EF4-FFF2-40B4-BE49-F238E27FC236}">
                <a16:creationId xmlns:a16="http://schemas.microsoft.com/office/drawing/2014/main" id="{8A64BEB9-7FB0-4DF9-BFE9-62016E83E890}"/>
              </a:ext>
            </a:extLst>
          </p:cNvPr>
          <p:cNvSpPr>
            <a:spLocks noGrp="1"/>
          </p:cNvSpPr>
          <p:nvPr>
            <p:ph type="body" sz="quarter" idx="36" hasCustomPrompt="1"/>
          </p:nvPr>
        </p:nvSpPr>
        <p:spPr>
          <a:xfrm>
            <a:off x="4319606" y="5258975"/>
            <a:ext cx="1620000" cy="720000"/>
          </a:xfrm>
        </p:spPr>
        <p:txBody>
          <a:bodyPr/>
          <a:lstStyle>
            <a:lvl1pPr marL="0" indent="0" algn="l">
              <a:buNone/>
              <a:defRPr sz="1400">
                <a:solidFill>
                  <a:schemeClr val="tx1">
                    <a:lumMod val="50000"/>
                    <a:lumOff val="50000"/>
                  </a:schemeClr>
                </a:solidFill>
              </a:defRPr>
            </a:lvl1pPr>
          </a:lstStyle>
          <a:p>
            <a:pPr lvl="0"/>
            <a:r>
              <a:rPr lang="en-US" noProof="0"/>
              <a:t>Bullet Description</a:t>
            </a:r>
          </a:p>
        </p:txBody>
      </p:sp>
      <p:sp>
        <p:nvSpPr>
          <p:cNvPr id="55" name="Text Placeholder 8">
            <a:extLst>
              <a:ext uri="{FF2B5EF4-FFF2-40B4-BE49-F238E27FC236}">
                <a16:creationId xmlns:a16="http://schemas.microsoft.com/office/drawing/2014/main" id="{4CCC1C98-37FD-4404-8383-72ED535FE578}"/>
              </a:ext>
            </a:extLst>
          </p:cNvPr>
          <p:cNvSpPr>
            <a:spLocks noGrp="1"/>
          </p:cNvSpPr>
          <p:nvPr>
            <p:ph type="body" sz="quarter" idx="37" hasCustomPrompt="1"/>
          </p:nvPr>
        </p:nvSpPr>
        <p:spPr>
          <a:xfrm>
            <a:off x="6263509" y="4113808"/>
            <a:ext cx="1620000" cy="783544"/>
          </a:xfrm>
        </p:spPr>
        <p:txBody>
          <a:bodyPr/>
          <a:lstStyle>
            <a:lvl1pPr marL="0" indent="0" algn="l">
              <a:buFont typeface="Arial" panose="020B0604020202020204" pitchFamily="34" charset="0"/>
              <a:buNone/>
              <a:defRPr sz="2400"/>
            </a:lvl1pPr>
          </a:lstStyle>
          <a:p>
            <a:pPr lvl="0"/>
            <a:r>
              <a:rPr lang="en-US" noProof="0"/>
              <a:t>Full Name</a:t>
            </a:r>
          </a:p>
        </p:txBody>
      </p:sp>
      <p:sp>
        <p:nvSpPr>
          <p:cNvPr id="56" name="Text Placeholder 10">
            <a:extLst>
              <a:ext uri="{FF2B5EF4-FFF2-40B4-BE49-F238E27FC236}">
                <a16:creationId xmlns:a16="http://schemas.microsoft.com/office/drawing/2014/main" id="{B24BD1AE-AB0E-40FA-AEA8-8D687D84B56E}"/>
              </a:ext>
            </a:extLst>
          </p:cNvPr>
          <p:cNvSpPr>
            <a:spLocks noGrp="1"/>
          </p:cNvSpPr>
          <p:nvPr>
            <p:ph type="body" sz="quarter" idx="38" hasCustomPrompt="1"/>
          </p:nvPr>
        </p:nvSpPr>
        <p:spPr>
          <a:xfrm>
            <a:off x="6263509" y="5258975"/>
            <a:ext cx="1620000" cy="720000"/>
          </a:xfrm>
        </p:spPr>
        <p:txBody>
          <a:bodyPr/>
          <a:lstStyle>
            <a:lvl1pPr marL="0" indent="0" algn="l">
              <a:buNone/>
              <a:defRPr sz="1400">
                <a:solidFill>
                  <a:schemeClr val="tx1">
                    <a:lumMod val="50000"/>
                    <a:lumOff val="50000"/>
                  </a:schemeClr>
                </a:solidFill>
              </a:defRPr>
            </a:lvl1pPr>
          </a:lstStyle>
          <a:p>
            <a:pPr lvl="0"/>
            <a:r>
              <a:rPr lang="en-US" noProof="0"/>
              <a:t>Bullet Description</a:t>
            </a:r>
          </a:p>
        </p:txBody>
      </p:sp>
      <p:sp>
        <p:nvSpPr>
          <p:cNvPr id="57" name="Text Placeholder 8">
            <a:extLst>
              <a:ext uri="{FF2B5EF4-FFF2-40B4-BE49-F238E27FC236}">
                <a16:creationId xmlns:a16="http://schemas.microsoft.com/office/drawing/2014/main" id="{CA2F0EA7-F3F7-443F-BA0D-4916B618C56B}"/>
              </a:ext>
            </a:extLst>
          </p:cNvPr>
          <p:cNvSpPr>
            <a:spLocks noGrp="1"/>
          </p:cNvSpPr>
          <p:nvPr>
            <p:ph type="body" sz="quarter" idx="39" hasCustomPrompt="1"/>
          </p:nvPr>
        </p:nvSpPr>
        <p:spPr>
          <a:xfrm>
            <a:off x="8207412" y="4113808"/>
            <a:ext cx="1620000" cy="783544"/>
          </a:xfrm>
        </p:spPr>
        <p:txBody>
          <a:bodyPr/>
          <a:lstStyle>
            <a:lvl1pPr marL="0" indent="0" algn="l">
              <a:buFont typeface="Arial" panose="020B0604020202020204" pitchFamily="34" charset="0"/>
              <a:buNone/>
              <a:defRPr sz="2400"/>
            </a:lvl1pPr>
          </a:lstStyle>
          <a:p>
            <a:pPr lvl="0"/>
            <a:r>
              <a:rPr lang="en-US" noProof="0"/>
              <a:t>Full Name</a:t>
            </a:r>
          </a:p>
        </p:txBody>
      </p:sp>
      <p:sp>
        <p:nvSpPr>
          <p:cNvPr id="58" name="Text Placeholder 10">
            <a:extLst>
              <a:ext uri="{FF2B5EF4-FFF2-40B4-BE49-F238E27FC236}">
                <a16:creationId xmlns:a16="http://schemas.microsoft.com/office/drawing/2014/main" id="{2BB6E6C3-1F6A-41B6-8EE0-6FDCBA34413C}"/>
              </a:ext>
            </a:extLst>
          </p:cNvPr>
          <p:cNvSpPr>
            <a:spLocks noGrp="1"/>
          </p:cNvSpPr>
          <p:nvPr>
            <p:ph type="body" sz="quarter" idx="40" hasCustomPrompt="1"/>
          </p:nvPr>
        </p:nvSpPr>
        <p:spPr>
          <a:xfrm>
            <a:off x="8207412" y="5258975"/>
            <a:ext cx="1620000" cy="720000"/>
          </a:xfrm>
        </p:spPr>
        <p:txBody>
          <a:bodyPr/>
          <a:lstStyle>
            <a:lvl1pPr marL="0" indent="0" algn="l">
              <a:buNone/>
              <a:defRPr sz="1400">
                <a:solidFill>
                  <a:schemeClr val="tx1">
                    <a:lumMod val="50000"/>
                    <a:lumOff val="50000"/>
                  </a:schemeClr>
                </a:solidFill>
              </a:defRPr>
            </a:lvl1pPr>
          </a:lstStyle>
          <a:p>
            <a:pPr lvl="0"/>
            <a:r>
              <a:rPr lang="en-US" noProof="0"/>
              <a:t>Bullet Description</a:t>
            </a:r>
          </a:p>
        </p:txBody>
      </p:sp>
      <p:sp>
        <p:nvSpPr>
          <p:cNvPr id="16" name="Picture Placeholder 15">
            <a:extLst>
              <a:ext uri="{FF2B5EF4-FFF2-40B4-BE49-F238E27FC236}">
                <a16:creationId xmlns:a16="http://schemas.microsoft.com/office/drawing/2014/main" id="{B2738624-9DAA-4152-9A77-80BBB71AD5F1}"/>
              </a:ext>
            </a:extLst>
          </p:cNvPr>
          <p:cNvSpPr>
            <a:spLocks noGrp="1"/>
          </p:cNvSpPr>
          <p:nvPr>
            <p:ph type="pic" sz="quarter" idx="41"/>
          </p:nvPr>
        </p:nvSpPr>
        <p:spPr>
          <a:xfrm>
            <a:off x="431800" y="2246681"/>
            <a:ext cx="1620000" cy="1620000"/>
          </a:xfrm>
          <a:solidFill>
            <a:schemeClr val="bg1">
              <a:lumMod val="95000"/>
              <a:alpha val="70000"/>
            </a:schemeClr>
          </a:solidFill>
          <a:ln w="95250" cap="sq">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endParaRPr lang="en-US" noProof="0" dirty="0"/>
          </a:p>
        </p:txBody>
      </p:sp>
      <p:sp>
        <p:nvSpPr>
          <p:cNvPr id="59" name="Picture Placeholder 15">
            <a:extLst>
              <a:ext uri="{FF2B5EF4-FFF2-40B4-BE49-F238E27FC236}">
                <a16:creationId xmlns:a16="http://schemas.microsoft.com/office/drawing/2014/main" id="{522AE46C-0845-4BB0-9861-06071BCF56F6}"/>
              </a:ext>
            </a:extLst>
          </p:cNvPr>
          <p:cNvSpPr>
            <a:spLocks noGrp="1"/>
          </p:cNvSpPr>
          <p:nvPr>
            <p:ph type="pic" sz="quarter" idx="42"/>
          </p:nvPr>
        </p:nvSpPr>
        <p:spPr>
          <a:xfrm>
            <a:off x="2375703" y="2246681"/>
            <a:ext cx="1620000" cy="1620000"/>
          </a:xfrm>
          <a:solidFill>
            <a:schemeClr val="bg1">
              <a:lumMod val="95000"/>
              <a:alpha val="70000"/>
            </a:schemeClr>
          </a:solidFill>
          <a:ln w="95250" cap="sq">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endParaRPr lang="en-US" noProof="0" dirty="0"/>
          </a:p>
        </p:txBody>
      </p:sp>
      <p:sp>
        <p:nvSpPr>
          <p:cNvPr id="60" name="Picture Placeholder 15">
            <a:extLst>
              <a:ext uri="{FF2B5EF4-FFF2-40B4-BE49-F238E27FC236}">
                <a16:creationId xmlns:a16="http://schemas.microsoft.com/office/drawing/2014/main" id="{D791A6AF-478F-443B-A785-F82A8DBA9F30}"/>
              </a:ext>
            </a:extLst>
          </p:cNvPr>
          <p:cNvSpPr>
            <a:spLocks noGrp="1"/>
          </p:cNvSpPr>
          <p:nvPr>
            <p:ph type="pic" sz="quarter" idx="43"/>
          </p:nvPr>
        </p:nvSpPr>
        <p:spPr>
          <a:xfrm>
            <a:off x="4319606" y="2246681"/>
            <a:ext cx="1620000" cy="1620000"/>
          </a:xfrm>
          <a:solidFill>
            <a:schemeClr val="bg1">
              <a:lumMod val="95000"/>
              <a:alpha val="70000"/>
            </a:schemeClr>
          </a:solidFill>
          <a:ln w="95250" cap="sq">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endParaRPr lang="en-US" noProof="0" dirty="0"/>
          </a:p>
        </p:txBody>
      </p:sp>
      <p:sp>
        <p:nvSpPr>
          <p:cNvPr id="61" name="Picture Placeholder 15">
            <a:extLst>
              <a:ext uri="{FF2B5EF4-FFF2-40B4-BE49-F238E27FC236}">
                <a16:creationId xmlns:a16="http://schemas.microsoft.com/office/drawing/2014/main" id="{1A65AFE9-2875-44A5-BF13-6E8438892669}"/>
              </a:ext>
            </a:extLst>
          </p:cNvPr>
          <p:cNvSpPr>
            <a:spLocks noGrp="1"/>
          </p:cNvSpPr>
          <p:nvPr>
            <p:ph type="pic" sz="quarter" idx="44"/>
          </p:nvPr>
        </p:nvSpPr>
        <p:spPr>
          <a:xfrm>
            <a:off x="6263509" y="2246681"/>
            <a:ext cx="1620000" cy="1620000"/>
          </a:xfrm>
          <a:solidFill>
            <a:schemeClr val="bg1">
              <a:lumMod val="95000"/>
              <a:alpha val="70000"/>
            </a:schemeClr>
          </a:solidFill>
          <a:ln w="95250" cap="sq">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endParaRPr lang="en-US" noProof="0" dirty="0"/>
          </a:p>
        </p:txBody>
      </p:sp>
      <p:sp>
        <p:nvSpPr>
          <p:cNvPr id="62" name="Picture Placeholder 15">
            <a:extLst>
              <a:ext uri="{FF2B5EF4-FFF2-40B4-BE49-F238E27FC236}">
                <a16:creationId xmlns:a16="http://schemas.microsoft.com/office/drawing/2014/main" id="{069B9167-077F-4123-82C5-01EB62AFB3E6}"/>
              </a:ext>
            </a:extLst>
          </p:cNvPr>
          <p:cNvSpPr>
            <a:spLocks noGrp="1"/>
          </p:cNvSpPr>
          <p:nvPr>
            <p:ph type="pic" sz="quarter" idx="45"/>
          </p:nvPr>
        </p:nvSpPr>
        <p:spPr>
          <a:xfrm>
            <a:off x="8207412" y="2246681"/>
            <a:ext cx="1620000" cy="1620000"/>
          </a:xfrm>
          <a:solidFill>
            <a:schemeClr val="bg1">
              <a:lumMod val="95000"/>
              <a:alpha val="70000"/>
            </a:schemeClr>
          </a:solidFill>
          <a:ln w="95250" cap="sq">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endParaRPr lang="en-US" noProof="0" dirty="0"/>
          </a:p>
        </p:txBody>
      </p:sp>
      <p:sp>
        <p:nvSpPr>
          <p:cNvPr id="21" name="Text Placeholder 8">
            <a:extLst>
              <a:ext uri="{FF2B5EF4-FFF2-40B4-BE49-F238E27FC236}">
                <a16:creationId xmlns:a16="http://schemas.microsoft.com/office/drawing/2014/main" id="{F9EF21D5-1862-4F5B-86BF-B76AF2A72B32}"/>
              </a:ext>
            </a:extLst>
          </p:cNvPr>
          <p:cNvSpPr>
            <a:spLocks noGrp="1"/>
          </p:cNvSpPr>
          <p:nvPr>
            <p:ph type="body" sz="quarter" idx="46" hasCustomPrompt="1"/>
          </p:nvPr>
        </p:nvSpPr>
        <p:spPr>
          <a:xfrm>
            <a:off x="10151313" y="4113808"/>
            <a:ext cx="1620000" cy="783544"/>
          </a:xfrm>
        </p:spPr>
        <p:txBody>
          <a:bodyPr/>
          <a:lstStyle>
            <a:lvl1pPr marL="0" indent="0" algn="l">
              <a:buFont typeface="Arial" panose="020B0604020202020204" pitchFamily="34" charset="0"/>
              <a:buNone/>
              <a:defRPr sz="2400"/>
            </a:lvl1pPr>
          </a:lstStyle>
          <a:p>
            <a:pPr lvl="0"/>
            <a:r>
              <a:rPr lang="en-US" noProof="0"/>
              <a:t>Full Name</a:t>
            </a:r>
          </a:p>
        </p:txBody>
      </p:sp>
      <p:sp>
        <p:nvSpPr>
          <p:cNvPr id="22" name="Text Placeholder 10">
            <a:extLst>
              <a:ext uri="{FF2B5EF4-FFF2-40B4-BE49-F238E27FC236}">
                <a16:creationId xmlns:a16="http://schemas.microsoft.com/office/drawing/2014/main" id="{80EC8DA4-EC6B-4362-949F-968E973A545B}"/>
              </a:ext>
            </a:extLst>
          </p:cNvPr>
          <p:cNvSpPr>
            <a:spLocks noGrp="1"/>
          </p:cNvSpPr>
          <p:nvPr>
            <p:ph type="body" sz="quarter" idx="47" hasCustomPrompt="1"/>
          </p:nvPr>
        </p:nvSpPr>
        <p:spPr>
          <a:xfrm>
            <a:off x="10151313" y="5258975"/>
            <a:ext cx="1620000" cy="720000"/>
          </a:xfrm>
        </p:spPr>
        <p:txBody>
          <a:bodyPr/>
          <a:lstStyle>
            <a:lvl1pPr marL="0" indent="0" algn="l">
              <a:buNone/>
              <a:defRPr sz="1400">
                <a:solidFill>
                  <a:schemeClr val="tx1">
                    <a:lumMod val="50000"/>
                    <a:lumOff val="50000"/>
                  </a:schemeClr>
                </a:solidFill>
              </a:defRPr>
            </a:lvl1pPr>
          </a:lstStyle>
          <a:p>
            <a:pPr lvl="0"/>
            <a:r>
              <a:rPr lang="en-US" noProof="0"/>
              <a:t>Bullet Description</a:t>
            </a:r>
          </a:p>
        </p:txBody>
      </p:sp>
      <p:sp>
        <p:nvSpPr>
          <p:cNvPr id="23" name="Picture Placeholder 15">
            <a:extLst>
              <a:ext uri="{FF2B5EF4-FFF2-40B4-BE49-F238E27FC236}">
                <a16:creationId xmlns:a16="http://schemas.microsoft.com/office/drawing/2014/main" id="{FC64B5FD-0E87-4FAB-AFEA-D10DFED9F653}"/>
              </a:ext>
            </a:extLst>
          </p:cNvPr>
          <p:cNvSpPr>
            <a:spLocks noGrp="1"/>
          </p:cNvSpPr>
          <p:nvPr>
            <p:ph type="pic" sz="quarter" idx="48"/>
          </p:nvPr>
        </p:nvSpPr>
        <p:spPr>
          <a:xfrm>
            <a:off x="10151313" y="2246681"/>
            <a:ext cx="1620000" cy="1620000"/>
          </a:xfrm>
          <a:solidFill>
            <a:schemeClr val="bg1">
              <a:lumMod val="95000"/>
              <a:alpha val="70000"/>
            </a:schemeClr>
          </a:solidFill>
          <a:ln w="95250" cap="sq">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endParaRPr lang="en-US" noProof="0" dirty="0"/>
          </a:p>
        </p:txBody>
      </p:sp>
    </p:spTree>
    <p:extLst>
      <p:ext uri="{BB962C8B-B14F-4D97-AF65-F5344CB8AC3E}">
        <p14:creationId xmlns:p14="http://schemas.microsoft.com/office/powerpoint/2010/main" val="34620516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with Image 2">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9" name="Picture Placeholder 9">
            <a:extLst>
              <a:ext uri="{FF2B5EF4-FFF2-40B4-BE49-F238E27FC236}">
                <a16:creationId xmlns:a16="http://schemas.microsoft.com/office/drawing/2014/main" id="{8BA39708-26C4-4C58-AAF1-7DDBAAFACC99}"/>
              </a:ext>
            </a:extLst>
          </p:cNvPr>
          <p:cNvSpPr>
            <a:spLocks noGrp="1"/>
          </p:cNvSpPr>
          <p:nvPr>
            <p:ph type="pic" sz="quarter" idx="10" hasCustomPrompt="1"/>
          </p:nvPr>
        </p:nvSpPr>
        <p:spPr>
          <a:xfrm>
            <a:off x="0" y="0"/>
            <a:ext cx="12192000" cy="6786563"/>
          </a:xfrm>
          <a:solidFill>
            <a:schemeClr val="tx1">
              <a:lumMod val="75000"/>
              <a:lumOff val="25000"/>
            </a:schemeClr>
          </a:solidFill>
        </p:spPr>
        <p:txBody>
          <a:bodyPr lIns="1044000" rIns="0" anchor="ctr"/>
          <a:lstStyle>
            <a:lvl1pPr marL="0" indent="0" algn="l">
              <a:buNone/>
              <a:defRPr sz="1100" i="1">
                <a:solidFill>
                  <a:schemeClr val="bg1">
                    <a:lumMod val="95000"/>
                  </a:schemeClr>
                </a:solidFill>
                <a:latin typeface="Times New Roman" panose="02020603050405020304" pitchFamily="18" charset="0"/>
                <a:cs typeface="Times New Roman" panose="02020603050405020304" pitchFamily="18" charset="0"/>
              </a:defRPr>
            </a:lvl1pPr>
          </a:lstStyle>
          <a:p>
            <a:r>
              <a:rPr lang="en-US" noProof="0" dirty="0"/>
              <a:t>Insert or Drag and Drop your Photo Here </a:t>
            </a:r>
          </a:p>
        </p:txBody>
      </p:sp>
      <p:sp>
        <p:nvSpPr>
          <p:cNvPr id="10" name="Rectangle 9">
            <a:extLst>
              <a:ext uri="{FF2B5EF4-FFF2-40B4-BE49-F238E27FC236}">
                <a16:creationId xmlns:a16="http://schemas.microsoft.com/office/drawing/2014/main" id="{129FEC1A-545F-4D58-B291-028B7D695567}"/>
              </a:ext>
            </a:extLst>
          </p:cNvPr>
          <p:cNvSpPr/>
          <p:nvPr userDrawn="1"/>
        </p:nvSpPr>
        <p:spPr>
          <a:xfrm>
            <a:off x="6336000" y="0"/>
            <a:ext cx="3979575" cy="6786563"/>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6745B1DD-2DBA-49BF-BF09-5B70713A4CDC}"/>
              </a:ext>
            </a:extLst>
          </p:cNvPr>
          <p:cNvSpPr>
            <a:spLocks noGrp="1"/>
          </p:cNvSpPr>
          <p:nvPr>
            <p:ph type="ctrTitle"/>
          </p:nvPr>
        </p:nvSpPr>
        <p:spPr>
          <a:xfrm>
            <a:off x="6539896" y="2377000"/>
            <a:ext cx="3571782" cy="2387600"/>
          </a:xfrm>
        </p:spPr>
        <p:txBody>
          <a:bodyPr anchor="b"/>
          <a:lstStyle>
            <a:lvl1pPr algn="l">
              <a:defRPr sz="3600" spc="-300">
                <a:solidFill>
                  <a:schemeClr val="bg1"/>
                </a:solidFill>
              </a:defRPr>
            </a:lvl1pPr>
          </a:lstStyle>
          <a:p>
            <a:r>
              <a:rPr lang="en-US" noProof="0"/>
              <a:t>Click to edit Master title style</a:t>
            </a:r>
          </a:p>
        </p:txBody>
      </p:sp>
      <p:sp>
        <p:nvSpPr>
          <p:cNvPr id="3" name="Subtitle 2">
            <a:extLst>
              <a:ext uri="{FF2B5EF4-FFF2-40B4-BE49-F238E27FC236}">
                <a16:creationId xmlns:a16="http://schemas.microsoft.com/office/drawing/2014/main" id="{C7A60831-AA5D-4359-AACC-37D7271F2BF9}"/>
              </a:ext>
            </a:extLst>
          </p:cNvPr>
          <p:cNvSpPr>
            <a:spLocks noGrp="1"/>
          </p:cNvSpPr>
          <p:nvPr>
            <p:ph type="subTitle" idx="1"/>
          </p:nvPr>
        </p:nvSpPr>
        <p:spPr>
          <a:xfrm>
            <a:off x="6539896" y="4962525"/>
            <a:ext cx="3571782" cy="1219200"/>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6" name="Rectangle 5">
            <a:extLst>
              <a:ext uri="{FF2B5EF4-FFF2-40B4-BE49-F238E27FC236}">
                <a16:creationId xmlns:a16="http://schemas.microsoft.com/office/drawing/2014/main" id="{787B6BB1-24C3-48A6-913C-94F7EA8127A1}"/>
              </a:ext>
            </a:extLst>
          </p:cNvPr>
          <p:cNvSpPr/>
          <p:nvPr userDrawn="1"/>
        </p:nvSpPr>
        <p:spPr>
          <a:xfrm>
            <a:off x="-1" y="6786563"/>
            <a:ext cx="11771999" cy="71437"/>
          </a:xfrm>
          <a:prstGeom prst="rect">
            <a:avLst/>
          </a:prstGeom>
          <a:gradFill>
            <a:gsLst>
              <a:gs pos="0">
                <a:schemeClr val="accent1"/>
              </a:gs>
              <a:gs pos="10000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Rectangle 6">
            <a:extLst>
              <a:ext uri="{FF2B5EF4-FFF2-40B4-BE49-F238E27FC236}">
                <a16:creationId xmlns:a16="http://schemas.microsoft.com/office/drawing/2014/main" id="{C1C9CBFF-5639-480A-82C7-50DAD54E2E48}"/>
              </a:ext>
            </a:extLst>
          </p:cNvPr>
          <p:cNvSpPr/>
          <p:nvPr userDrawn="1"/>
        </p:nvSpPr>
        <p:spPr>
          <a:xfrm>
            <a:off x="11771999" y="6786563"/>
            <a:ext cx="420000" cy="7143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00128617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F5211B-014A-4E6E-98C7-FDAF7855316F}"/>
              </a:ext>
            </a:extLst>
          </p:cNvPr>
          <p:cNvSpPr>
            <a:spLocks noGrp="1"/>
          </p:cNvSpPr>
          <p:nvPr>
            <p:ph type="title"/>
          </p:nvPr>
        </p:nvSpPr>
        <p:spPr/>
        <p:txBody>
          <a:bodyPr/>
          <a:lstStyle/>
          <a:p>
            <a:r>
              <a:rPr lang="en-US" noProof="0"/>
              <a:t>Click to edit Master title style</a:t>
            </a:r>
          </a:p>
        </p:txBody>
      </p:sp>
      <p:sp>
        <p:nvSpPr>
          <p:cNvPr id="6" name="Footer Placeholder 5">
            <a:extLst>
              <a:ext uri="{FF2B5EF4-FFF2-40B4-BE49-F238E27FC236}">
                <a16:creationId xmlns:a16="http://schemas.microsoft.com/office/drawing/2014/main" id="{5356FC21-A32D-44DC-BED7-08CEBB3B9090}"/>
              </a:ext>
            </a:extLst>
          </p:cNvPr>
          <p:cNvSpPr>
            <a:spLocks noGrp="1"/>
          </p:cNvSpPr>
          <p:nvPr>
            <p:ph type="ftr" sz="quarter" idx="10"/>
          </p:nvPr>
        </p:nvSpPr>
        <p:spPr/>
        <p:txBody>
          <a:bodyPr/>
          <a:lstStyle/>
          <a:p>
            <a:r>
              <a:rPr lang="en-US" noProof="0" dirty="0"/>
              <a:t>Add a footer</a:t>
            </a:r>
          </a:p>
        </p:txBody>
      </p:sp>
      <p:sp>
        <p:nvSpPr>
          <p:cNvPr id="7" name="Slide Number Placeholder 6">
            <a:extLst>
              <a:ext uri="{FF2B5EF4-FFF2-40B4-BE49-F238E27FC236}">
                <a16:creationId xmlns:a16="http://schemas.microsoft.com/office/drawing/2014/main" id="{FC0C6D2B-0FF5-4A5F-A062-480FFA6DA09A}"/>
              </a:ext>
            </a:extLst>
          </p:cNvPr>
          <p:cNvSpPr>
            <a:spLocks noGrp="1"/>
          </p:cNvSpPr>
          <p:nvPr>
            <p:ph type="sldNum" sz="quarter" idx="11"/>
          </p:nvPr>
        </p:nvSpPr>
        <p:spPr/>
        <p:txBody>
          <a:bodyPr/>
          <a:lstStyle/>
          <a:p>
            <a:fld id="{4B73C415-D670-4716-A5EC-CC4D52CA2BAC}" type="slidenum">
              <a:rPr lang="en-US" noProof="0" smtClean="0"/>
              <a:pPr/>
              <a:t>‹#›</a:t>
            </a:fld>
            <a:endParaRPr lang="en-US" noProof="0" dirty="0"/>
          </a:p>
        </p:txBody>
      </p:sp>
      <p:sp>
        <p:nvSpPr>
          <p:cNvPr id="5" name="Text Placeholder 5">
            <a:extLst>
              <a:ext uri="{FF2B5EF4-FFF2-40B4-BE49-F238E27FC236}">
                <a16:creationId xmlns:a16="http://schemas.microsoft.com/office/drawing/2014/main" id="{91612B32-057C-422E-8B4A-7B464DE04A79}"/>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Tree>
    <p:extLst>
      <p:ext uri="{BB962C8B-B14F-4D97-AF65-F5344CB8AC3E}">
        <p14:creationId xmlns:p14="http://schemas.microsoft.com/office/powerpoint/2010/main" val="243426741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A85E10-5A18-4C86-8310-FA9CF8DF8AB5}"/>
              </a:ext>
            </a:extLst>
          </p:cNvPr>
          <p:cNvSpPr>
            <a:spLocks noGrp="1"/>
          </p:cNvSpPr>
          <p:nvPr>
            <p:ph type="title"/>
          </p:nvPr>
        </p:nvSpPr>
        <p:spPr/>
        <p:txBody>
          <a:bodyPr/>
          <a:lstStyle/>
          <a:p>
            <a:r>
              <a:rPr lang="en-US" noProof="0"/>
              <a:t>Click to edit Master title style</a:t>
            </a:r>
          </a:p>
        </p:txBody>
      </p:sp>
      <p:sp>
        <p:nvSpPr>
          <p:cNvPr id="7" name="Footer Placeholder 6">
            <a:extLst>
              <a:ext uri="{FF2B5EF4-FFF2-40B4-BE49-F238E27FC236}">
                <a16:creationId xmlns:a16="http://schemas.microsoft.com/office/drawing/2014/main" id="{D2E533DB-3399-4A25-BB80-899E9CC78DB1}"/>
              </a:ext>
            </a:extLst>
          </p:cNvPr>
          <p:cNvSpPr>
            <a:spLocks noGrp="1"/>
          </p:cNvSpPr>
          <p:nvPr>
            <p:ph type="ftr" sz="quarter" idx="10"/>
          </p:nvPr>
        </p:nvSpPr>
        <p:spPr/>
        <p:txBody>
          <a:bodyPr/>
          <a:lstStyle/>
          <a:p>
            <a:r>
              <a:rPr lang="en-US" noProof="0" dirty="0"/>
              <a:t>Add a footer</a:t>
            </a:r>
          </a:p>
        </p:txBody>
      </p:sp>
      <p:sp>
        <p:nvSpPr>
          <p:cNvPr id="8" name="Slide Number Placeholder 7">
            <a:extLst>
              <a:ext uri="{FF2B5EF4-FFF2-40B4-BE49-F238E27FC236}">
                <a16:creationId xmlns:a16="http://schemas.microsoft.com/office/drawing/2014/main" id="{19A57786-309B-4137-8B30-4011FC0D4FCB}"/>
              </a:ext>
            </a:extLst>
          </p:cNvPr>
          <p:cNvSpPr>
            <a:spLocks noGrp="1"/>
          </p:cNvSpPr>
          <p:nvPr>
            <p:ph type="sldNum" sz="quarter" idx="11"/>
          </p:nvPr>
        </p:nvSpPr>
        <p:spPr/>
        <p:txBody>
          <a:bodyPr/>
          <a:lstStyle/>
          <a:p>
            <a:fld id="{4B73C415-D670-4716-A5EC-CC4D52CA2BAC}" type="slidenum">
              <a:rPr lang="en-US" noProof="0" smtClean="0"/>
              <a:pPr/>
              <a:t>‹#›</a:t>
            </a:fld>
            <a:endParaRPr lang="en-US" noProof="0" dirty="0"/>
          </a:p>
        </p:txBody>
      </p:sp>
    </p:spTree>
    <p:extLst>
      <p:ext uri="{BB962C8B-B14F-4D97-AF65-F5344CB8AC3E}">
        <p14:creationId xmlns:p14="http://schemas.microsoft.com/office/powerpoint/2010/main" val="305928462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582A4E56-DEE9-4FB2-89FF-0F12DB08ADCA}"/>
              </a:ext>
            </a:extLst>
          </p:cNvPr>
          <p:cNvSpPr>
            <a:spLocks noGrp="1"/>
          </p:cNvSpPr>
          <p:nvPr>
            <p:ph type="ftr" sz="quarter" idx="10"/>
          </p:nvPr>
        </p:nvSpPr>
        <p:spPr/>
        <p:txBody>
          <a:bodyPr/>
          <a:lstStyle/>
          <a:p>
            <a:r>
              <a:rPr lang="en-US" noProof="0" dirty="0"/>
              <a:t>Add a footer</a:t>
            </a:r>
          </a:p>
        </p:txBody>
      </p:sp>
      <p:sp>
        <p:nvSpPr>
          <p:cNvPr id="6" name="Slide Number Placeholder 5">
            <a:extLst>
              <a:ext uri="{FF2B5EF4-FFF2-40B4-BE49-F238E27FC236}">
                <a16:creationId xmlns:a16="http://schemas.microsoft.com/office/drawing/2014/main" id="{CA8525B7-4C8D-4482-98E3-A68789AAB0CF}"/>
              </a:ext>
            </a:extLst>
          </p:cNvPr>
          <p:cNvSpPr>
            <a:spLocks noGrp="1"/>
          </p:cNvSpPr>
          <p:nvPr>
            <p:ph type="sldNum" sz="quarter" idx="11"/>
          </p:nvPr>
        </p:nvSpPr>
        <p:spPr/>
        <p:txBody>
          <a:bodyPr/>
          <a:lstStyle/>
          <a:p>
            <a:fld id="{4B73C415-D670-4716-A5EC-CC4D52CA2BAC}" type="slidenum">
              <a:rPr lang="en-US" noProof="0" smtClean="0"/>
              <a:pPr/>
              <a:t>‹#›</a:t>
            </a:fld>
            <a:endParaRPr lang="en-US" noProof="0" dirty="0"/>
          </a:p>
        </p:txBody>
      </p:sp>
    </p:spTree>
    <p:extLst>
      <p:ext uri="{BB962C8B-B14F-4D97-AF65-F5344CB8AC3E}">
        <p14:creationId xmlns:p14="http://schemas.microsoft.com/office/powerpoint/2010/main" val="176023810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1_Title Slide 2">
    <p:bg>
      <p:bgPr>
        <a:solidFill>
          <a:schemeClr val="bg1">
            <a:lumMod val="95000"/>
          </a:schemeClr>
        </a:solidFill>
        <a:effectLst/>
      </p:bgPr>
    </p:bg>
    <p:spTree>
      <p:nvGrpSpPr>
        <p:cNvPr id="1" name=""/>
        <p:cNvGrpSpPr/>
        <p:nvPr/>
      </p:nvGrpSpPr>
      <p:grpSpPr>
        <a:xfrm>
          <a:off x="0" y="0"/>
          <a:ext cx="0" cy="0"/>
          <a:chOff x="0" y="0"/>
          <a:chExt cx="0" cy="0"/>
        </a:xfrm>
      </p:grpSpPr>
      <p:sp>
        <p:nvSpPr>
          <p:cNvPr id="14" name="Picture Placeholder 9">
            <a:extLst>
              <a:ext uri="{FF2B5EF4-FFF2-40B4-BE49-F238E27FC236}">
                <a16:creationId xmlns:a16="http://schemas.microsoft.com/office/drawing/2014/main" id="{FF978957-D101-43B4-A717-19B1820B4F1A}"/>
              </a:ext>
            </a:extLst>
          </p:cNvPr>
          <p:cNvSpPr>
            <a:spLocks noGrp="1"/>
          </p:cNvSpPr>
          <p:nvPr>
            <p:ph type="pic" sz="quarter" idx="10" hasCustomPrompt="1"/>
          </p:nvPr>
        </p:nvSpPr>
        <p:spPr>
          <a:xfrm>
            <a:off x="0" y="0"/>
            <a:ext cx="12192000" cy="6786563"/>
          </a:xfrm>
          <a:solidFill>
            <a:schemeClr val="tx1">
              <a:lumMod val="75000"/>
              <a:lumOff val="25000"/>
            </a:schemeClr>
          </a:solidFill>
        </p:spPr>
        <p:txBody>
          <a:bodyPr lIns="1044000" rIns="0" anchor="ctr"/>
          <a:lstStyle>
            <a:lvl1pPr marL="0" indent="0" algn="l">
              <a:buNone/>
              <a:defRPr sz="1100" i="1">
                <a:solidFill>
                  <a:schemeClr val="bg1">
                    <a:lumMod val="95000"/>
                  </a:schemeClr>
                </a:solidFill>
                <a:latin typeface="Times New Roman" panose="02020603050405020304" pitchFamily="18" charset="0"/>
                <a:cs typeface="Times New Roman" panose="02020603050405020304" pitchFamily="18" charset="0"/>
              </a:defRPr>
            </a:lvl1pPr>
          </a:lstStyle>
          <a:p>
            <a:r>
              <a:rPr lang="en-US" noProof="0" dirty="0"/>
              <a:t>Insert or Drag and Drop your Photo Here </a:t>
            </a:r>
          </a:p>
        </p:txBody>
      </p:sp>
      <p:sp>
        <p:nvSpPr>
          <p:cNvPr id="9" name="Rectangle 8">
            <a:extLst>
              <a:ext uri="{FF2B5EF4-FFF2-40B4-BE49-F238E27FC236}">
                <a16:creationId xmlns:a16="http://schemas.microsoft.com/office/drawing/2014/main" id="{84DD3616-4E40-4CE5-88C8-2AF6E47D2086}"/>
              </a:ext>
            </a:extLst>
          </p:cNvPr>
          <p:cNvSpPr/>
          <p:nvPr userDrawn="1"/>
        </p:nvSpPr>
        <p:spPr>
          <a:xfrm>
            <a:off x="6336000" y="0"/>
            <a:ext cx="3979575" cy="6786563"/>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ectangle 10">
            <a:extLst>
              <a:ext uri="{FF2B5EF4-FFF2-40B4-BE49-F238E27FC236}">
                <a16:creationId xmlns:a16="http://schemas.microsoft.com/office/drawing/2014/main" id="{1EA3B184-0AF0-4DF5-B2BD-E6D1806BE1BF}"/>
              </a:ext>
            </a:extLst>
          </p:cNvPr>
          <p:cNvSpPr/>
          <p:nvPr userDrawn="1"/>
        </p:nvSpPr>
        <p:spPr>
          <a:xfrm>
            <a:off x="-1" y="6786563"/>
            <a:ext cx="11771999" cy="71437"/>
          </a:xfrm>
          <a:prstGeom prst="rect">
            <a:avLst/>
          </a:prstGeom>
          <a:gradFill>
            <a:gsLst>
              <a:gs pos="0">
                <a:schemeClr val="accent1"/>
              </a:gs>
              <a:gs pos="10000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Rectangle 11">
            <a:extLst>
              <a:ext uri="{FF2B5EF4-FFF2-40B4-BE49-F238E27FC236}">
                <a16:creationId xmlns:a16="http://schemas.microsoft.com/office/drawing/2014/main" id="{B8FC9062-5711-4550-8470-F1324E804FFF}"/>
              </a:ext>
            </a:extLst>
          </p:cNvPr>
          <p:cNvSpPr/>
          <p:nvPr userDrawn="1"/>
        </p:nvSpPr>
        <p:spPr>
          <a:xfrm>
            <a:off x="11771999" y="6786563"/>
            <a:ext cx="420000" cy="7143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Rectangle 12">
            <a:extLst>
              <a:ext uri="{FF2B5EF4-FFF2-40B4-BE49-F238E27FC236}">
                <a16:creationId xmlns:a16="http://schemas.microsoft.com/office/drawing/2014/main" id="{DC433A2F-8949-4AAC-AE96-175254493AF4}"/>
              </a:ext>
            </a:extLst>
          </p:cNvPr>
          <p:cNvSpPr/>
          <p:nvPr userDrawn="1"/>
        </p:nvSpPr>
        <p:spPr>
          <a:xfrm>
            <a:off x="6336000" y="0"/>
            <a:ext cx="3979575" cy="68580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6745B1DD-2DBA-49BF-BF09-5B70713A4CDC}"/>
              </a:ext>
            </a:extLst>
          </p:cNvPr>
          <p:cNvSpPr>
            <a:spLocks noGrp="1"/>
          </p:cNvSpPr>
          <p:nvPr>
            <p:ph type="ctrTitle" hasCustomPrompt="1"/>
          </p:nvPr>
        </p:nvSpPr>
        <p:spPr>
          <a:xfrm>
            <a:off x="6539896" y="2377000"/>
            <a:ext cx="3571782" cy="2387600"/>
          </a:xfrm>
        </p:spPr>
        <p:txBody>
          <a:bodyPr anchor="b"/>
          <a:lstStyle>
            <a:lvl1pPr algn="l">
              <a:defRPr sz="5400" spc="-300">
                <a:solidFill>
                  <a:schemeClr val="bg1"/>
                </a:solidFill>
              </a:defRPr>
            </a:lvl1pPr>
          </a:lstStyle>
          <a:p>
            <a:r>
              <a:rPr lang="en-US" noProof="0"/>
              <a:t>Thank You</a:t>
            </a:r>
          </a:p>
        </p:txBody>
      </p:sp>
      <p:sp>
        <p:nvSpPr>
          <p:cNvPr id="3" name="Subtitle 2">
            <a:extLst>
              <a:ext uri="{FF2B5EF4-FFF2-40B4-BE49-F238E27FC236}">
                <a16:creationId xmlns:a16="http://schemas.microsoft.com/office/drawing/2014/main" id="{C7A60831-AA5D-4359-AACC-37D7271F2BF9}"/>
              </a:ext>
            </a:extLst>
          </p:cNvPr>
          <p:cNvSpPr>
            <a:spLocks noGrp="1"/>
          </p:cNvSpPr>
          <p:nvPr>
            <p:ph type="subTitle" idx="1" hasCustomPrompt="1"/>
          </p:nvPr>
        </p:nvSpPr>
        <p:spPr>
          <a:xfrm>
            <a:off x="6905624" y="5057775"/>
            <a:ext cx="3206053" cy="247650"/>
          </a:xfrm>
        </p:spPr>
        <p:txBody>
          <a:bodyPr/>
          <a:lstStyle>
            <a:lvl1pPr marL="0" indent="0" algn="l">
              <a:buNone/>
              <a:defRPr sz="1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Full Name</a:t>
            </a:r>
          </a:p>
        </p:txBody>
      </p:sp>
      <p:sp>
        <p:nvSpPr>
          <p:cNvPr id="5" name="Text Placeholder 4">
            <a:extLst>
              <a:ext uri="{FF2B5EF4-FFF2-40B4-BE49-F238E27FC236}">
                <a16:creationId xmlns:a16="http://schemas.microsoft.com/office/drawing/2014/main" id="{99EABB85-2AAF-4939-BDF4-E3CF2F31B32F}"/>
              </a:ext>
            </a:extLst>
          </p:cNvPr>
          <p:cNvSpPr>
            <a:spLocks noGrp="1"/>
          </p:cNvSpPr>
          <p:nvPr>
            <p:ph type="body" sz="quarter" idx="12" hasCustomPrompt="1"/>
          </p:nvPr>
        </p:nvSpPr>
        <p:spPr>
          <a:xfrm>
            <a:off x="6905625" y="5400675"/>
            <a:ext cx="3206750" cy="247650"/>
          </a:xfrm>
        </p:spPr>
        <p:txBody>
          <a:bodyPr vert="horz" lIns="0" tIns="0" rIns="0" bIns="0" rtlCol="0">
            <a:noAutofit/>
          </a:bodyPr>
          <a:lstStyle>
            <a:lvl1pPr marL="0" indent="0">
              <a:buNone/>
              <a:defRPr lang="en-US" sz="1400" dirty="0" smtClean="0">
                <a:solidFill>
                  <a:schemeClr val="bg1"/>
                </a:solidFill>
              </a:defRPr>
            </a:lvl1pPr>
            <a:lvl2pPr>
              <a:defRPr lang="en-US" sz="2000" dirty="0" smtClean="0"/>
            </a:lvl2pPr>
            <a:lvl3pPr>
              <a:defRPr lang="en-US" sz="1800" dirty="0" smtClean="0"/>
            </a:lvl3pPr>
            <a:lvl4pPr>
              <a:defRPr lang="en-US" sz="1600" dirty="0" smtClean="0"/>
            </a:lvl4pPr>
            <a:lvl5pPr>
              <a:defRPr lang="en-ZA" sz="1600" dirty="0"/>
            </a:lvl5pPr>
          </a:lstStyle>
          <a:p>
            <a:pPr marL="266700" lvl="0" indent="-266700"/>
            <a:r>
              <a:rPr lang="en-US" noProof="0"/>
              <a:t>Contact Number</a:t>
            </a:r>
          </a:p>
        </p:txBody>
      </p:sp>
      <p:sp>
        <p:nvSpPr>
          <p:cNvPr id="10" name="Text Placeholder 9">
            <a:extLst>
              <a:ext uri="{FF2B5EF4-FFF2-40B4-BE49-F238E27FC236}">
                <a16:creationId xmlns:a16="http://schemas.microsoft.com/office/drawing/2014/main" id="{04E7DF27-55E9-4F17-91D3-29228A4020F3}"/>
              </a:ext>
            </a:extLst>
          </p:cNvPr>
          <p:cNvSpPr>
            <a:spLocks noGrp="1"/>
          </p:cNvSpPr>
          <p:nvPr>
            <p:ph type="body" sz="quarter" idx="13" hasCustomPrompt="1"/>
          </p:nvPr>
        </p:nvSpPr>
        <p:spPr>
          <a:xfrm>
            <a:off x="6905625" y="5751513"/>
            <a:ext cx="3206750" cy="247650"/>
          </a:xfrm>
        </p:spPr>
        <p:txBody>
          <a:bodyPr vert="horz" lIns="0" tIns="0" rIns="0" bIns="0" rtlCol="0">
            <a:noAutofit/>
          </a:bodyPr>
          <a:lstStyle>
            <a:lvl1pPr marL="0" indent="0">
              <a:buNone/>
              <a:defRPr lang="en-US" sz="1400" smtClean="0">
                <a:solidFill>
                  <a:schemeClr val="bg1"/>
                </a:solidFill>
              </a:defRPr>
            </a:lvl1pPr>
            <a:lvl2pPr>
              <a:defRPr lang="en-US" sz="2000" smtClean="0"/>
            </a:lvl2pPr>
            <a:lvl3pPr>
              <a:defRPr lang="en-US" sz="1800" smtClean="0"/>
            </a:lvl3pPr>
            <a:lvl4pPr>
              <a:defRPr lang="en-US" sz="1600" smtClean="0"/>
            </a:lvl4pPr>
            <a:lvl5pPr>
              <a:defRPr lang="en-ZA" sz="1600"/>
            </a:lvl5pPr>
          </a:lstStyle>
          <a:p>
            <a:pPr marL="266700" lvl="0" indent="-266700"/>
            <a:r>
              <a:rPr lang="en-US" noProof="0"/>
              <a:t>Email or Social Media Handle</a:t>
            </a:r>
          </a:p>
        </p:txBody>
      </p:sp>
    </p:spTree>
    <p:extLst>
      <p:ext uri="{BB962C8B-B14F-4D97-AF65-F5344CB8AC3E}">
        <p14:creationId xmlns:p14="http://schemas.microsoft.com/office/powerpoint/2010/main" val="410081535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Mobile App Previews">
    <p:spTree>
      <p:nvGrpSpPr>
        <p:cNvPr id="1" name=""/>
        <p:cNvGrpSpPr/>
        <p:nvPr/>
      </p:nvGrpSpPr>
      <p:grpSpPr>
        <a:xfrm>
          <a:off x="0" y="0"/>
          <a:ext cx="0" cy="0"/>
          <a:chOff x="0" y="0"/>
          <a:chExt cx="0" cy="0"/>
        </a:xfrm>
      </p:grpSpPr>
      <p:pic>
        <p:nvPicPr>
          <p:cNvPr id="8" name="Picture 7" descr="Screen of a cell phone&#10;&#10;Description generated with high confidence">
            <a:extLst>
              <a:ext uri="{FF2B5EF4-FFF2-40B4-BE49-F238E27FC236}">
                <a16:creationId xmlns:a16="http://schemas.microsoft.com/office/drawing/2014/main" id="{68055F11-596F-47BF-A832-A501EC346C2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33307" y="915497"/>
            <a:ext cx="4666142" cy="4684105"/>
          </a:xfrm>
          <a:prstGeom prst="rect">
            <a:avLst/>
          </a:prstGeom>
        </p:spPr>
      </p:pic>
      <p:pic>
        <p:nvPicPr>
          <p:cNvPr id="9" name="Picture 8" descr="Screen of a cell phone&#10;&#10;Description generated with high confidence">
            <a:extLst>
              <a:ext uri="{FF2B5EF4-FFF2-40B4-BE49-F238E27FC236}">
                <a16:creationId xmlns:a16="http://schemas.microsoft.com/office/drawing/2014/main" id="{80EBF765-2A5E-4BDA-B092-25691E47915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762929" y="915497"/>
            <a:ext cx="4666142" cy="4684105"/>
          </a:xfrm>
          <a:prstGeom prst="rect">
            <a:avLst/>
          </a:prstGeom>
        </p:spPr>
      </p:pic>
      <p:pic>
        <p:nvPicPr>
          <p:cNvPr id="10" name="Picture 9" descr="Screen of a cell phone&#10;&#10;Description generated with high confidence">
            <a:extLst>
              <a:ext uri="{FF2B5EF4-FFF2-40B4-BE49-F238E27FC236}">
                <a16:creationId xmlns:a16="http://schemas.microsoft.com/office/drawing/2014/main" id="{E97A6530-14B5-4A05-B7A3-7BA661FCD58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292551" y="915497"/>
            <a:ext cx="4666142" cy="4684105"/>
          </a:xfrm>
          <a:prstGeom prst="rect">
            <a:avLst/>
          </a:prstGeom>
        </p:spPr>
      </p:pic>
      <p:sp>
        <p:nvSpPr>
          <p:cNvPr id="2" name="Title 1">
            <a:extLst>
              <a:ext uri="{FF2B5EF4-FFF2-40B4-BE49-F238E27FC236}">
                <a16:creationId xmlns:a16="http://schemas.microsoft.com/office/drawing/2014/main" id="{7EF5211B-014A-4E6E-98C7-FDAF7855316F}"/>
              </a:ext>
            </a:extLst>
          </p:cNvPr>
          <p:cNvSpPr>
            <a:spLocks noGrp="1"/>
          </p:cNvSpPr>
          <p:nvPr>
            <p:ph type="title"/>
          </p:nvPr>
        </p:nvSpPr>
        <p:spPr/>
        <p:txBody>
          <a:bodyPr/>
          <a:lstStyle/>
          <a:p>
            <a:r>
              <a:rPr lang="en-US" noProof="0"/>
              <a:t>Click to edit Master title style</a:t>
            </a:r>
          </a:p>
        </p:txBody>
      </p:sp>
      <p:sp>
        <p:nvSpPr>
          <p:cNvPr id="6" name="Footer Placeholder 5">
            <a:extLst>
              <a:ext uri="{FF2B5EF4-FFF2-40B4-BE49-F238E27FC236}">
                <a16:creationId xmlns:a16="http://schemas.microsoft.com/office/drawing/2014/main" id="{5356FC21-A32D-44DC-BED7-08CEBB3B9090}"/>
              </a:ext>
            </a:extLst>
          </p:cNvPr>
          <p:cNvSpPr>
            <a:spLocks noGrp="1"/>
          </p:cNvSpPr>
          <p:nvPr>
            <p:ph type="ftr" sz="quarter" idx="10"/>
          </p:nvPr>
        </p:nvSpPr>
        <p:spPr/>
        <p:txBody>
          <a:bodyPr/>
          <a:lstStyle/>
          <a:p>
            <a:r>
              <a:rPr lang="en-US" noProof="0" dirty="0"/>
              <a:t>Add a footer</a:t>
            </a:r>
          </a:p>
        </p:txBody>
      </p:sp>
      <p:sp>
        <p:nvSpPr>
          <p:cNvPr id="7" name="Slide Number Placeholder 6">
            <a:extLst>
              <a:ext uri="{FF2B5EF4-FFF2-40B4-BE49-F238E27FC236}">
                <a16:creationId xmlns:a16="http://schemas.microsoft.com/office/drawing/2014/main" id="{FC0C6D2B-0FF5-4A5F-A062-480FFA6DA09A}"/>
              </a:ext>
            </a:extLst>
          </p:cNvPr>
          <p:cNvSpPr>
            <a:spLocks noGrp="1"/>
          </p:cNvSpPr>
          <p:nvPr>
            <p:ph type="sldNum" sz="quarter" idx="11"/>
          </p:nvPr>
        </p:nvSpPr>
        <p:spPr/>
        <p:txBody>
          <a:bodyPr/>
          <a:lstStyle/>
          <a:p>
            <a:fld id="{4B73C415-D670-4716-A5EC-CC4D52CA2BAC}" type="slidenum">
              <a:rPr lang="en-US" noProof="0" smtClean="0"/>
              <a:pPr/>
              <a:t>‹#›</a:t>
            </a:fld>
            <a:endParaRPr lang="en-US" noProof="0" dirty="0"/>
          </a:p>
        </p:txBody>
      </p:sp>
      <p:sp>
        <p:nvSpPr>
          <p:cNvPr id="11" name="Content Placeholder 3">
            <a:extLst>
              <a:ext uri="{FF2B5EF4-FFF2-40B4-BE49-F238E27FC236}">
                <a16:creationId xmlns:a16="http://schemas.microsoft.com/office/drawing/2014/main" id="{47EC9494-5A42-419D-AADF-96EF1EFD7B64}"/>
              </a:ext>
            </a:extLst>
          </p:cNvPr>
          <p:cNvSpPr>
            <a:spLocks noGrp="1"/>
          </p:cNvSpPr>
          <p:nvPr>
            <p:ph sz="half" idx="2" hasCustomPrompt="1"/>
          </p:nvPr>
        </p:nvSpPr>
        <p:spPr>
          <a:xfrm>
            <a:off x="1615505" y="5752808"/>
            <a:ext cx="1980000" cy="548945"/>
          </a:xfrm>
        </p:spPr>
        <p:txBody>
          <a:bodyPr/>
          <a:lstStyle>
            <a:lvl1pPr marL="0" indent="0" algn="ctr">
              <a:buFont typeface="Arial" panose="020B0604020202020204" pitchFamily="34" charset="0"/>
              <a:buNone/>
              <a:defRPr sz="1400">
                <a:solidFill>
                  <a:schemeClr val="tx1">
                    <a:lumMod val="75000"/>
                    <a:lumOff val="25000"/>
                  </a:schemeClr>
                </a:solidFill>
              </a:defRPr>
            </a:lvl1pPr>
          </a:lstStyle>
          <a:p>
            <a:pPr lvl="0"/>
            <a:r>
              <a:rPr lang="en-US" noProof="0"/>
              <a:t>Mockup Details</a:t>
            </a:r>
          </a:p>
        </p:txBody>
      </p:sp>
      <p:sp>
        <p:nvSpPr>
          <p:cNvPr id="12" name="Text Placeholder 11">
            <a:extLst>
              <a:ext uri="{FF2B5EF4-FFF2-40B4-BE49-F238E27FC236}">
                <a16:creationId xmlns:a16="http://schemas.microsoft.com/office/drawing/2014/main" id="{CE2D3309-00A3-42D9-8706-6F2A6AD3BB04}"/>
              </a:ext>
            </a:extLst>
          </p:cNvPr>
          <p:cNvSpPr>
            <a:spLocks noGrp="1"/>
          </p:cNvSpPr>
          <p:nvPr>
            <p:ph type="body" sz="quarter" idx="14" hasCustomPrompt="1"/>
          </p:nvPr>
        </p:nvSpPr>
        <p:spPr>
          <a:xfrm>
            <a:off x="1615505" y="5291099"/>
            <a:ext cx="1980000" cy="360000"/>
          </a:xfrm>
        </p:spPr>
        <p:txBody>
          <a:bodyPr/>
          <a:lstStyle>
            <a:lvl1pPr marL="0" indent="0" algn="ctr">
              <a:buFont typeface="Arial" panose="020B0604020202020204" pitchFamily="34" charset="0"/>
              <a:buNone/>
              <a:defRPr>
                <a:solidFill>
                  <a:schemeClr val="tx1">
                    <a:lumMod val="75000"/>
                    <a:lumOff val="25000"/>
                  </a:schemeClr>
                </a:solidFill>
              </a:defRPr>
            </a:lvl1pPr>
          </a:lstStyle>
          <a:p>
            <a:pPr lvl="0"/>
            <a:r>
              <a:rPr lang="en-US" noProof="0"/>
              <a:t>Mockup Name</a:t>
            </a:r>
          </a:p>
        </p:txBody>
      </p:sp>
      <p:sp>
        <p:nvSpPr>
          <p:cNvPr id="13" name="Content Placeholder 3">
            <a:extLst>
              <a:ext uri="{FF2B5EF4-FFF2-40B4-BE49-F238E27FC236}">
                <a16:creationId xmlns:a16="http://schemas.microsoft.com/office/drawing/2014/main" id="{94E4C70C-AC1E-4EDE-B2C1-23A54123479F}"/>
              </a:ext>
            </a:extLst>
          </p:cNvPr>
          <p:cNvSpPr>
            <a:spLocks noGrp="1"/>
          </p:cNvSpPr>
          <p:nvPr>
            <p:ph sz="half" idx="15" hasCustomPrompt="1"/>
          </p:nvPr>
        </p:nvSpPr>
        <p:spPr>
          <a:xfrm>
            <a:off x="5177148" y="5752808"/>
            <a:ext cx="1980000" cy="548945"/>
          </a:xfrm>
        </p:spPr>
        <p:txBody>
          <a:bodyPr/>
          <a:lstStyle>
            <a:lvl1pPr marL="0" indent="0" algn="ctr">
              <a:buFont typeface="Arial" panose="020B0604020202020204" pitchFamily="34" charset="0"/>
              <a:buNone/>
              <a:defRPr sz="1400">
                <a:solidFill>
                  <a:schemeClr val="tx1">
                    <a:lumMod val="75000"/>
                    <a:lumOff val="25000"/>
                  </a:schemeClr>
                </a:solidFill>
              </a:defRPr>
            </a:lvl1pPr>
          </a:lstStyle>
          <a:p>
            <a:pPr lvl="0"/>
            <a:r>
              <a:rPr lang="en-US" noProof="0"/>
              <a:t>Mockup Details</a:t>
            </a:r>
          </a:p>
        </p:txBody>
      </p:sp>
      <p:sp>
        <p:nvSpPr>
          <p:cNvPr id="14" name="Text Placeholder 11">
            <a:extLst>
              <a:ext uri="{FF2B5EF4-FFF2-40B4-BE49-F238E27FC236}">
                <a16:creationId xmlns:a16="http://schemas.microsoft.com/office/drawing/2014/main" id="{14B1BB7D-C6D3-4D9C-A235-6CBB5A13EEC6}"/>
              </a:ext>
            </a:extLst>
          </p:cNvPr>
          <p:cNvSpPr>
            <a:spLocks noGrp="1"/>
          </p:cNvSpPr>
          <p:nvPr>
            <p:ph type="body" sz="quarter" idx="16" hasCustomPrompt="1"/>
          </p:nvPr>
        </p:nvSpPr>
        <p:spPr>
          <a:xfrm>
            <a:off x="5177148" y="5291099"/>
            <a:ext cx="1980000" cy="360000"/>
          </a:xfrm>
        </p:spPr>
        <p:txBody>
          <a:bodyPr/>
          <a:lstStyle>
            <a:lvl1pPr marL="0" indent="0" algn="ctr">
              <a:buFont typeface="Arial" panose="020B0604020202020204" pitchFamily="34" charset="0"/>
              <a:buNone/>
              <a:defRPr>
                <a:solidFill>
                  <a:schemeClr val="tx1">
                    <a:lumMod val="75000"/>
                    <a:lumOff val="25000"/>
                  </a:schemeClr>
                </a:solidFill>
              </a:defRPr>
            </a:lvl1pPr>
          </a:lstStyle>
          <a:p>
            <a:pPr lvl="0"/>
            <a:r>
              <a:rPr lang="en-US" noProof="0"/>
              <a:t>Mockup Name</a:t>
            </a:r>
          </a:p>
        </p:txBody>
      </p:sp>
      <p:sp>
        <p:nvSpPr>
          <p:cNvPr id="15" name="Content Placeholder 3">
            <a:extLst>
              <a:ext uri="{FF2B5EF4-FFF2-40B4-BE49-F238E27FC236}">
                <a16:creationId xmlns:a16="http://schemas.microsoft.com/office/drawing/2014/main" id="{718515F4-6451-4FB7-ACE4-5D9C2CD207A4}"/>
              </a:ext>
            </a:extLst>
          </p:cNvPr>
          <p:cNvSpPr>
            <a:spLocks noGrp="1"/>
          </p:cNvSpPr>
          <p:nvPr>
            <p:ph sz="half" idx="17" hasCustomPrompt="1"/>
          </p:nvPr>
        </p:nvSpPr>
        <p:spPr>
          <a:xfrm>
            <a:off x="8699878" y="5752808"/>
            <a:ext cx="1980000" cy="548945"/>
          </a:xfrm>
        </p:spPr>
        <p:txBody>
          <a:bodyPr/>
          <a:lstStyle>
            <a:lvl1pPr marL="0" indent="0" algn="ctr">
              <a:buFont typeface="Arial" panose="020B0604020202020204" pitchFamily="34" charset="0"/>
              <a:buNone/>
              <a:defRPr sz="1400">
                <a:solidFill>
                  <a:schemeClr val="tx1">
                    <a:lumMod val="75000"/>
                    <a:lumOff val="25000"/>
                  </a:schemeClr>
                </a:solidFill>
              </a:defRPr>
            </a:lvl1pPr>
          </a:lstStyle>
          <a:p>
            <a:pPr lvl="0"/>
            <a:r>
              <a:rPr lang="en-US" noProof="0"/>
              <a:t>Mockup Details</a:t>
            </a:r>
          </a:p>
        </p:txBody>
      </p:sp>
      <p:sp>
        <p:nvSpPr>
          <p:cNvPr id="16" name="Text Placeholder 11">
            <a:extLst>
              <a:ext uri="{FF2B5EF4-FFF2-40B4-BE49-F238E27FC236}">
                <a16:creationId xmlns:a16="http://schemas.microsoft.com/office/drawing/2014/main" id="{B362C889-34FC-4EB1-967B-DC98349082CB}"/>
              </a:ext>
            </a:extLst>
          </p:cNvPr>
          <p:cNvSpPr>
            <a:spLocks noGrp="1"/>
          </p:cNvSpPr>
          <p:nvPr>
            <p:ph type="body" sz="quarter" idx="18" hasCustomPrompt="1"/>
          </p:nvPr>
        </p:nvSpPr>
        <p:spPr>
          <a:xfrm>
            <a:off x="8699878" y="5291099"/>
            <a:ext cx="1980000" cy="360000"/>
          </a:xfrm>
        </p:spPr>
        <p:txBody>
          <a:bodyPr/>
          <a:lstStyle>
            <a:lvl1pPr marL="0" indent="0" algn="ctr">
              <a:buFont typeface="Arial" panose="020B0604020202020204" pitchFamily="34" charset="0"/>
              <a:buNone/>
              <a:defRPr>
                <a:solidFill>
                  <a:schemeClr val="tx1">
                    <a:lumMod val="75000"/>
                    <a:lumOff val="25000"/>
                  </a:schemeClr>
                </a:solidFill>
              </a:defRPr>
            </a:lvl1pPr>
          </a:lstStyle>
          <a:p>
            <a:pPr lvl="0"/>
            <a:r>
              <a:rPr lang="en-US" noProof="0"/>
              <a:t>Mockup Name</a:t>
            </a:r>
          </a:p>
        </p:txBody>
      </p:sp>
      <p:sp>
        <p:nvSpPr>
          <p:cNvPr id="4" name="Picture Placeholder 3">
            <a:extLst>
              <a:ext uri="{FF2B5EF4-FFF2-40B4-BE49-F238E27FC236}">
                <a16:creationId xmlns:a16="http://schemas.microsoft.com/office/drawing/2014/main" id="{4C4EB921-BD58-4C2E-BDD5-FC8D2629829B}"/>
              </a:ext>
            </a:extLst>
          </p:cNvPr>
          <p:cNvSpPr>
            <a:spLocks noGrp="1"/>
          </p:cNvSpPr>
          <p:nvPr>
            <p:ph type="pic" sz="quarter" idx="19"/>
          </p:nvPr>
        </p:nvSpPr>
        <p:spPr>
          <a:xfrm>
            <a:off x="1751679" y="1450182"/>
            <a:ext cx="1772571" cy="3183732"/>
          </a:xfrm>
          <a:solidFill>
            <a:schemeClr val="bg1">
              <a:lumMod val="95000"/>
              <a:alpha val="70000"/>
            </a:schemeClr>
          </a:solid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endParaRPr lang="en-US" noProof="0" dirty="0"/>
          </a:p>
        </p:txBody>
      </p:sp>
      <p:sp>
        <p:nvSpPr>
          <p:cNvPr id="17" name="Picture Placeholder 3">
            <a:extLst>
              <a:ext uri="{FF2B5EF4-FFF2-40B4-BE49-F238E27FC236}">
                <a16:creationId xmlns:a16="http://schemas.microsoft.com/office/drawing/2014/main" id="{3CB44DE3-C599-4EA7-BFDA-4E39AE89FC01}"/>
              </a:ext>
            </a:extLst>
          </p:cNvPr>
          <p:cNvSpPr>
            <a:spLocks noGrp="1"/>
          </p:cNvSpPr>
          <p:nvPr>
            <p:ph type="pic" sz="quarter" idx="20"/>
          </p:nvPr>
        </p:nvSpPr>
        <p:spPr>
          <a:xfrm>
            <a:off x="5281301" y="1450182"/>
            <a:ext cx="1772571" cy="3183732"/>
          </a:xfrm>
          <a:solidFill>
            <a:schemeClr val="bg1">
              <a:lumMod val="95000"/>
              <a:alpha val="70000"/>
            </a:schemeClr>
          </a:solid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endParaRPr lang="en-US" noProof="0" dirty="0"/>
          </a:p>
        </p:txBody>
      </p:sp>
      <p:sp>
        <p:nvSpPr>
          <p:cNvPr id="18" name="Picture Placeholder 3">
            <a:extLst>
              <a:ext uri="{FF2B5EF4-FFF2-40B4-BE49-F238E27FC236}">
                <a16:creationId xmlns:a16="http://schemas.microsoft.com/office/drawing/2014/main" id="{A4392E45-2A0B-49BF-9952-79C42AF8DE90}"/>
              </a:ext>
            </a:extLst>
          </p:cNvPr>
          <p:cNvSpPr>
            <a:spLocks noGrp="1"/>
          </p:cNvSpPr>
          <p:nvPr>
            <p:ph type="pic" sz="quarter" idx="21"/>
          </p:nvPr>
        </p:nvSpPr>
        <p:spPr>
          <a:xfrm>
            <a:off x="8810923" y="1450182"/>
            <a:ext cx="1772571" cy="3183732"/>
          </a:xfrm>
          <a:solidFill>
            <a:schemeClr val="bg1">
              <a:lumMod val="95000"/>
              <a:alpha val="70000"/>
            </a:schemeClr>
          </a:solid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endParaRPr lang="en-US" noProof="0" dirty="0"/>
          </a:p>
        </p:txBody>
      </p:sp>
    </p:spTree>
    <p:extLst>
      <p:ext uri="{BB962C8B-B14F-4D97-AF65-F5344CB8AC3E}">
        <p14:creationId xmlns:p14="http://schemas.microsoft.com/office/powerpoint/2010/main" val="123012765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estimonia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A85E10-5A18-4C86-8310-FA9CF8DF8AB5}"/>
              </a:ext>
            </a:extLst>
          </p:cNvPr>
          <p:cNvSpPr>
            <a:spLocks noGrp="1"/>
          </p:cNvSpPr>
          <p:nvPr>
            <p:ph type="title"/>
          </p:nvPr>
        </p:nvSpPr>
        <p:spPr/>
        <p:txBody>
          <a:bodyPr/>
          <a:lstStyle/>
          <a:p>
            <a:r>
              <a:rPr lang="en-US" noProof="0"/>
              <a:t>Click to edit Master title style</a:t>
            </a:r>
          </a:p>
        </p:txBody>
      </p:sp>
      <p:sp>
        <p:nvSpPr>
          <p:cNvPr id="7" name="Footer Placeholder 6">
            <a:extLst>
              <a:ext uri="{FF2B5EF4-FFF2-40B4-BE49-F238E27FC236}">
                <a16:creationId xmlns:a16="http://schemas.microsoft.com/office/drawing/2014/main" id="{D2E533DB-3399-4A25-BB80-899E9CC78DB1}"/>
              </a:ext>
            </a:extLst>
          </p:cNvPr>
          <p:cNvSpPr>
            <a:spLocks noGrp="1"/>
          </p:cNvSpPr>
          <p:nvPr>
            <p:ph type="ftr" sz="quarter" idx="10"/>
          </p:nvPr>
        </p:nvSpPr>
        <p:spPr/>
        <p:txBody>
          <a:bodyPr/>
          <a:lstStyle/>
          <a:p>
            <a:r>
              <a:rPr lang="en-US" noProof="0" dirty="0"/>
              <a:t>Add a footer</a:t>
            </a:r>
          </a:p>
        </p:txBody>
      </p:sp>
      <p:sp>
        <p:nvSpPr>
          <p:cNvPr id="8" name="Slide Number Placeholder 7">
            <a:extLst>
              <a:ext uri="{FF2B5EF4-FFF2-40B4-BE49-F238E27FC236}">
                <a16:creationId xmlns:a16="http://schemas.microsoft.com/office/drawing/2014/main" id="{19A57786-309B-4137-8B30-4011FC0D4FCB}"/>
              </a:ext>
            </a:extLst>
          </p:cNvPr>
          <p:cNvSpPr>
            <a:spLocks noGrp="1"/>
          </p:cNvSpPr>
          <p:nvPr>
            <p:ph type="sldNum" sz="quarter" idx="11"/>
          </p:nvPr>
        </p:nvSpPr>
        <p:spPr/>
        <p:txBody>
          <a:bodyPr/>
          <a:lstStyle/>
          <a:p>
            <a:fld id="{4B73C415-D670-4716-A5EC-CC4D52CA2BAC}" type="slidenum">
              <a:rPr lang="en-US" noProof="0" smtClean="0"/>
              <a:pPr/>
              <a:t>‹#›</a:t>
            </a:fld>
            <a:endParaRPr lang="en-US" noProof="0" dirty="0"/>
          </a:p>
        </p:txBody>
      </p:sp>
      <p:sp>
        <p:nvSpPr>
          <p:cNvPr id="6" name="Text Placeholder 5">
            <a:extLst>
              <a:ext uri="{FF2B5EF4-FFF2-40B4-BE49-F238E27FC236}">
                <a16:creationId xmlns:a16="http://schemas.microsoft.com/office/drawing/2014/main" id="{3509F9E9-0483-4A79-B997-B23DAC1644C1}"/>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4" name="Text Placeholder 3">
            <a:extLst>
              <a:ext uri="{FF2B5EF4-FFF2-40B4-BE49-F238E27FC236}">
                <a16:creationId xmlns:a16="http://schemas.microsoft.com/office/drawing/2014/main" id="{749CC2AE-E299-42B4-A2C4-357708A0054F}"/>
              </a:ext>
            </a:extLst>
          </p:cNvPr>
          <p:cNvSpPr>
            <a:spLocks noGrp="1"/>
          </p:cNvSpPr>
          <p:nvPr>
            <p:ph type="body" sz="quarter" idx="34" hasCustomPrompt="1"/>
          </p:nvPr>
        </p:nvSpPr>
        <p:spPr>
          <a:xfrm>
            <a:off x="431800" y="1836744"/>
            <a:ext cx="3541655" cy="2224950"/>
          </a:xfrm>
          <a:solidFill>
            <a:schemeClr val="bg1">
              <a:lumMod val="95000"/>
            </a:schemeClr>
          </a:solidFill>
        </p:spPr>
        <p:txBody>
          <a:bodyPr lIns="180000" tIns="180000" rIns="180000" bIns="180000" anchor="ctr"/>
          <a:lstStyle>
            <a:lvl1pPr marL="0" indent="0" algn="ctr">
              <a:buNone/>
              <a:defRPr i="0"/>
            </a:lvl1pPr>
          </a:lstStyle>
          <a:p>
            <a:pPr lvl="0"/>
            <a:r>
              <a:rPr lang="en-US" noProof="0"/>
              <a:t>Testimonial goes here</a:t>
            </a:r>
          </a:p>
        </p:txBody>
      </p:sp>
      <p:sp>
        <p:nvSpPr>
          <p:cNvPr id="9" name="Text Placeholder 8">
            <a:extLst>
              <a:ext uri="{FF2B5EF4-FFF2-40B4-BE49-F238E27FC236}">
                <a16:creationId xmlns:a16="http://schemas.microsoft.com/office/drawing/2014/main" id="{199551C8-D5B2-495A-97BB-0711CD8C67EC}"/>
              </a:ext>
            </a:extLst>
          </p:cNvPr>
          <p:cNvSpPr>
            <a:spLocks noGrp="1"/>
          </p:cNvSpPr>
          <p:nvPr>
            <p:ph type="body" sz="quarter" idx="13" hasCustomPrompt="1"/>
          </p:nvPr>
        </p:nvSpPr>
        <p:spPr>
          <a:xfrm>
            <a:off x="582556" y="3693626"/>
            <a:ext cx="3251132" cy="231102"/>
          </a:xfrm>
        </p:spPr>
        <p:txBody>
          <a:bodyPr anchor="t"/>
          <a:lstStyle>
            <a:lvl1pPr marL="0" indent="0" algn="r">
              <a:buFont typeface="Arial" panose="020B0604020202020204" pitchFamily="34" charset="0"/>
              <a:buNone/>
              <a:defRPr sz="1200">
                <a:solidFill>
                  <a:schemeClr val="tx1">
                    <a:lumMod val="75000"/>
                    <a:lumOff val="25000"/>
                  </a:schemeClr>
                </a:solidFill>
              </a:defRPr>
            </a:lvl1pPr>
          </a:lstStyle>
          <a:p>
            <a:pPr lvl="0"/>
            <a:r>
              <a:rPr lang="en-US" noProof="0"/>
              <a:t>Name and Title</a:t>
            </a:r>
          </a:p>
        </p:txBody>
      </p:sp>
      <p:sp>
        <p:nvSpPr>
          <p:cNvPr id="12" name="Text Placeholder 3">
            <a:extLst>
              <a:ext uri="{FF2B5EF4-FFF2-40B4-BE49-F238E27FC236}">
                <a16:creationId xmlns:a16="http://schemas.microsoft.com/office/drawing/2014/main" id="{03139A49-E537-4395-967A-08C997820703}"/>
              </a:ext>
            </a:extLst>
          </p:cNvPr>
          <p:cNvSpPr>
            <a:spLocks noGrp="1"/>
          </p:cNvSpPr>
          <p:nvPr>
            <p:ph type="body" sz="quarter" idx="35" hasCustomPrompt="1"/>
          </p:nvPr>
        </p:nvSpPr>
        <p:spPr>
          <a:xfrm>
            <a:off x="4325172" y="3591659"/>
            <a:ext cx="3541655" cy="2224950"/>
          </a:xfrm>
          <a:solidFill>
            <a:schemeClr val="bg1">
              <a:lumMod val="95000"/>
            </a:schemeClr>
          </a:solidFill>
        </p:spPr>
        <p:txBody>
          <a:bodyPr lIns="180000" tIns="180000" rIns="180000" bIns="180000" anchor="ctr"/>
          <a:lstStyle>
            <a:lvl1pPr marL="0" indent="0" algn="ctr">
              <a:buNone/>
              <a:defRPr i="0"/>
            </a:lvl1pPr>
          </a:lstStyle>
          <a:p>
            <a:pPr lvl="0"/>
            <a:r>
              <a:rPr lang="en-US" noProof="0"/>
              <a:t>Testimonial goes here</a:t>
            </a:r>
          </a:p>
        </p:txBody>
      </p:sp>
      <p:sp>
        <p:nvSpPr>
          <p:cNvPr id="13" name="Text Placeholder 8">
            <a:extLst>
              <a:ext uri="{FF2B5EF4-FFF2-40B4-BE49-F238E27FC236}">
                <a16:creationId xmlns:a16="http://schemas.microsoft.com/office/drawing/2014/main" id="{3EE1C8A1-F171-46D2-A92F-1B0E9C52B1A9}"/>
              </a:ext>
            </a:extLst>
          </p:cNvPr>
          <p:cNvSpPr>
            <a:spLocks noGrp="1"/>
          </p:cNvSpPr>
          <p:nvPr>
            <p:ph type="body" sz="quarter" idx="36" hasCustomPrompt="1"/>
          </p:nvPr>
        </p:nvSpPr>
        <p:spPr>
          <a:xfrm>
            <a:off x="4468052" y="5448541"/>
            <a:ext cx="3251132" cy="231102"/>
          </a:xfrm>
        </p:spPr>
        <p:txBody>
          <a:bodyPr anchor="t"/>
          <a:lstStyle>
            <a:lvl1pPr marL="0" indent="0" algn="r">
              <a:buFont typeface="Arial" panose="020B0604020202020204" pitchFamily="34" charset="0"/>
              <a:buNone/>
              <a:defRPr sz="1200">
                <a:solidFill>
                  <a:schemeClr val="tx1">
                    <a:lumMod val="75000"/>
                    <a:lumOff val="25000"/>
                  </a:schemeClr>
                </a:solidFill>
              </a:defRPr>
            </a:lvl1pPr>
          </a:lstStyle>
          <a:p>
            <a:pPr lvl="0"/>
            <a:r>
              <a:rPr lang="en-US" noProof="0"/>
              <a:t>Name and Title</a:t>
            </a:r>
          </a:p>
        </p:txBody>
      </p:sp>
      <p:sp>
        <p:nvSpPr>
          <p:cNvPr id="14" name="Text Placeholder 3">
            <a:extLst>
              <a:ext uri="{FF2B5EF4-FFF2-40B4-BE49-F238E27FC236}">
                <a16:creationId xmlns:a16="http://schemas.microsoft.com/office/drawing/2014/main" id="{E3E7FB48-98BE-4677-A80F-969F9F307209}"/>
              </a:ext>
            </a:extLst>
          </p:cNvPr>
          <p:cNvSpPr>
            <a:spLocks noGrp="1"/>
          </p:cNvSpPr>
          <p:nvPr>
            <p:ph type="body" sz="quarter" idx="37" hasCustomPrompt="1"/>
          </p:nvPr>
        </p:nvSpPr>
        <p:spPr>
          <a:xfrm>
            <a:off x="8218545" y="1836744"/>
            <a:ext cx="3541655" cy="2224950"/>
          </a:xfrm>
          <a:solidFill>
            <a:schemeClr val="bg1">
              <a:lumMod val="95000"/>
            </a:schemeClr>
          </a:solidFill>
        </p:spPr>
        <p:txBody>
          <a:bodyPr lIns="180000" tIns="180000" rIns="180000" bIns="180000" anchor="ctr"/>
          <a:lstStyle>
            <a:lvl1pPr marL="0" indent="0" algn="ctr">
              <a:buNone/>
              <a:defRPr i="0"/>
            </a:lvl1pPr>
          </a:lstStyle>
          <a:p>
            <a:pPr lvl="0"/>
            <a:r>
              <a:rPr lang="en-US" noProof="0"/>
              <a:t>Testimonial goes here</a:t>
            </a:r>
          </a:p>
        </p:txBody>
      </p:sp>
      <p:sp>
        <p:nvSpPr>
          <p:cNvPr id="15" name="Text Placeholder 8">
            <a:extLst>
              <a:ext uri="{FF2B5EF4-FFF2-40B4-BE49-F238E27FC236}">
                <a16:creationId xmlns:a16="http://schemas.microsoft.com/office/drawing/2014/main" id="{0146F28A-70F5-4E8B-8A3A-ADB1B6A080D1}"/>
              </a:ext>
            </a:extLst>
          </p:cNvPr>
          <p:cNvSpPr>
            <a:spLocks noGrp="1"/>
          </p:cNvSpPr>
          <p:nvPr>
            <p:ph type="body" sz="quarter" idx="38" hasCustomPrompt="1"/>
          </p:nvPr>
        </p:nvSpPr>
        <p:spPr>
          <a:xfrm>
            <a:off x="8369301" y="3693626"/>
            <a:ext cx="3251132" cy="231102"/>
          </a:xfrm>
        </p:spPr>
        <p:txBody>
          <a:bodyPr anchor="t"/>
          <a:lstStyle>
            <a:lvl1pPr marL="0" indent="0" algn="r">
              <a:buFont typeface="Arial" panose="020B0604020202020204" pitchFamily="34" charset="0"/>
              <a:buNone/>
              <a:defRPr sz="1200">
                <a:solidFill>
                  <a:schemeClr val="tx1">
                    <a:lumMod val="75000"/>
                    <a:lumOff val="25000"/>
                  </a:schemeClr>
                </a:solidFill>
              </a:defRPr>
            </a:lvl1pPr>
          </a:lstStyle>
          <a:p>
            <a:pPr lvl="0"/>
            <a:r>
              <a:rPr lang="en-US" noProof="0"/>
              <a:t>Name and Title</a:t>
            </a:r>
          </a:p>
        </p:txBody>
      </p:sp>
    </p:spTree>
    <p:extLst>
      <p:ext uri="{BB962C8B-B14F-4D97-AF65-F5344CB8AC3E}">
        <p14:creationId xmlns:p14="http://schemas.microsoft.com/office/powerpoint/2010/main" val="236271559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DC433A2F-8949-4AAC-AE96-175254493AF4}"/>
              </a:ext>
            </a:extLst>
          </p:cNvPr>
          <p:cNvSpPr/>
          <p:nvPr userDrawn="1"/>
        </p:nvSpPr>
        <p:spPr>
          <a:xfrm>
            <a:off x="0" y="0"/>
            <a:ext cx="6336000" cy="6786563"/>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6745B1DD-2DBA-49BF-BF09-5B70713A4CDC}"/>
              </a:ext>
            </a:extLst>
          </p:cNvPr>
          <p:cNvSpPr>
            <a:spLocks noGrp="1"/>
          </p:cNvSpPr>
          <p:nvPr>
            <p:ph type="ctrTitle"/>
          </p:nvPr>
        </p:nvSpPr>
        <p:spPr>
          <a:xfrm>
            <a:off x="432000" y="2377000"/>
            <a:ext cx="5472000" cy="2387600"/>
          </a:xfrm>
        </p:spPr>
        <p:txBody>
          <a:bodyPr anchor="b"/>
          <a:lstStyle>
            <a:lvl1pPr algn="l">
              <a:defRPr sz="4200" spc="-300">
                <a:solidFill>
                  <a:schemeClr val="bg1"/>
                </a:solidFill>
              </a:defRPr>
            </a:lvl1pPr>
          </a:lstStyle>
          <a:p>
            <a:r>
              <a:rPr lang="en-US" noProof="0"/>
              <a:t>Click to edit Master title style</a:t>
            </a:r>
          </a:p>
        </p:txBody>
      </p:sp>
      <p:sp>
        <p:nvSpPr>
          <p:cNvPr id="3" name="Subtitle 2">
            <a:extLst>
              <a:ext uri="{FF2B5EF4-FFF2-40B4-BE49-F238E27FC236}">
                <a16:creationId xmlns:a16="http://schemas.microsoft.com/office/drawing/2014/main" id="{C7A60831-AA5D-4359-AACC-37D7271F2BF9}"/>
              </a:ext>
            </a:extLst>
          </p:cNvPr>
          <p:cNvSpPr>
            <a:spLocks noGrp="1"/>
          </p:cNvSpPr>
          <p:nvPr>
            <p:ph type="subTitle" idx="1"/>
          </p:nvPr>
        </p:nvSpPr>
        <p:spPr>
          <a:xfrm>
            <a:off x="432000" y="4962525"/>
            <a:ext cx="5472000" cy="1219200"/>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6" name="Rectangle 5">
            <a:extLst>
              <a:ext uri="{FF2B5EF4-FFF2-40B4-BE49-F238E27FC236}">
                <a16:creationId xmlns:a16="http://schemas.microsoft.com/office/drawing/2014/main" id="{EA8EA9D3-63E1-4170-B9FF-2F1AF08CCA45}"/>
              </a:ext>
            </a:extLst>
          </p:cNvPr>
          <p:cNvSpPr/>
          <p:nvPr userDrawn="1"/>
        </p:nvSpPr>
        <p:spPr>
          <a:xfrm>
            <a:off x="-1" y="6786563"/>
            <a:ext cx="11771999" cy="71437"/>
          </a:xfrm>
          <a:prstGeom prst="rect">
            <a:avLst/>
          </a:prstGeom>
          <a:gradFill>
            <a:gsLst>
              <a:gs pos="0">
                <a:schemeClr val="accent1"/>
              </a:gs>
              <a:gs pos="10000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Rectangle 6">
            <a:extLst>
              <a:ext uri="{FF2B5EF4-FFF2-40B4-BE49-F238E27FC236}">
                <a16:creationId xmlns:a16="http://schemas.microsoft.com/office/drawing/2014/main" id="{B6AE9C85-4EEF-40CA-AA18-4DC9F703F4FD}"/>
              </a:ext>
            </a:extLst>
          </p:cNvPr>
          <p:cNvSpPr/>
          <p:nvPr userDrawn="1"/>
        </p:nvSpPr>
        <p:spPr>
          <a:xfrm>
            <a:off x="11771999" y="6786563"/>
            <a:ext cx="420000" cy="7143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1831023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bg1">
            <a:lumMod val="95000"/>
          </a:schemeClr>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805D700-F00E-4505-8483-501219FB8BD2}"/>
              </a:ext>
            </a:extLst>
          </p:cNvPr>
          <p:cNvSpPr/>
          <p:nvPr userDrawn="1"/>
        </p:nvSpPr>
        <p:spPr>
          <a:xfrm>
            <a:off x="0" y="0"/>
            <a:ext cx="12192000" cy="6365362"/>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Rectangle 12">
            <a:extLst>
              <a:ext uri="{FF2B5EF4-FFF2-40B4-BE49-F238E27FC236}">
                <a16:creationId xmlns:a16="http://schemas.microsoft.com/office/drawing/2014/main" id="{DC433A2F-8949-4AAC-AE96-175254493AF4}"/>
              </a:ext>
            </a:extLst>
          </p:cNvPr>
          <p:cNvSpPr/>
          <p:nvPr userDrawn="1"/>
        </p:nvSpPr>
        <p:spPr>
          <a:xfrm>
            <a:off x="432000" y="1"/>
            <a:ext cx="11760000" cy="6365362"/>
          </a:xfrm>
          <a:prstGeom prst="rect">
            <a:avLst/>
          </a:prstGeom>
          <a:gradFill>
            <a:gsLst>
              <a:gs pos="36000">
                <a:schemeClr val="tx1">
                  <a:alpha val="60000"/>
                </a:schemeClr>
              </a:gs>
              <a:gs pos="100000">
                <a:schemeClr val="tx1"/>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6745B1DD-2DBA-49BF-BF09-5B70713A4CDC}"/>
              </a:ext>
            </a:extLst>
          </p:cNvPr>
          <p:cNvSpPr>
            <a:spLocks noGrp="1"/>
          </p:cNvSpPr>
          <p:nvPr>
            <p:ph type="ctrTitle"/>
          </p:nvPr>
        </p:nvSpPr>
        <p:spPr>
          <a:xfrm>
            <a:off x="680728" y="2377000"/>
            <a:ext cx="6299682" cy="2387600"/>
          </a:xfrm>
        </p:spPr>
        <p:txBody>
          <a:bodyPr anchor="b"/>
          <a:lstStyle>
            <a:lvl1pPr algn="l">
              <a:defRPr sz="4200" spc="-300">
                <a:solidFill>
                  <a:schemeClr val="bg1"/>
                </a:solidFill>
              </a:defRPr>
            </a:lvl1pPr>
          </a:lstStyle>
          <a:p>
            <a:r>
              <a:rPr lang="en-US" noProof="0"/>
              <a:t>Click to edit Master title style</a:t>
            </a:r>
          </a:p>
        </p:txBody>
      </p:sp>
      <p:sp>
        <p:nvSpPr>
          <p:cNvPr id="3" name="Subtitle 2">
            <a:extLst>
              <a:ext uri="{FF2B5EF4-FFF2-40B4-BE49-F238E27FC236}">
                <a16:creationId xmlns:a16="http://schemas.microsoft.com/office/drawing/2014/main" id="{C7A60831-AA5D-4359-AACC-37D7271F2BF9}"/>
              </a:ext>
            </a:extLst>
          </p:cNvPr>
          <p:cNvSpPr>
            <a:spLocks noGrp="1"/>
          </p:cNvSpPr>
          <p:nvPr>
            <p:ph type="subTitle" idx="1"/>
          </p:nvPr>
        </p:nvSpPr>
        <p:spPr>
          <a:xfrm>
            <a:off x="680728" y="4962525"/>
            <a:ext cx="6299682" cy="1219200"/>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5" name="Rectangle 4">
            <a:extLst>
              <a:ext uri="{FF2B5EF4-FFF2-40B4-BE49-F238E27FC236}">
                <a16:creationId xmlns:a16="http://schemas.microsoft.com/office/drawing/2014/main" id="{C1384471-818E-4B2E-BA19-852421944514}"/>
              </a:ext>
            </a:extLst>
          </p:cNvPr>
          <p:cNvSpPr/>
          <p:nvPr userDrawn="1"/>
        </p:nvSpPr>
        <p:spPr>
          <a:xfrm>
            <a:off x="-1" y="6786563"/>
            <a:ext cx="11771999" cy="71437"/>
          </a:xfrm>
          <a:prstGeom prst="rect">
            <a:avLst/>
          </a:prstGeom>
          <a:gradFill>
            <a:gsLst>
              <a:gs pos="0">
                <a:schemeClr val="accent1"/>
              </a:gs>
              <a:gs pos="10000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Rectangle 5">
            <a:extLst>
              <a:ext uri="{FF2B5EF4-FFF2-40B4-BE49-F238E27FC236}">
                <a16:creationId xmlns:a16="http://schemas.microsoft.com/office/drawing/2014/main" id="{6FBA5E93-E4C5-4917-B92A-53FC468CFEBD}"/>
              </a:ext>
            </a:extLst>
          </p:cNvPr>
          <p:cNvSpPr/>
          <p:nvPr userDrawn="1"/>
        </p:nvSpPr>
        <p:spPr>
          <a:xfrm>
            <a:off x="11771999" y="6786563"/>
            <a:ext cx="420000" cy="7143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Slide Number Placeholder 6">
            <a:extLst>
              <a:ext uri="{FF2B5EF4-FFF2-40B4-BE49-F238E27FC236}">
                <a16:creationId xmlns:a16="http://schemas.microsoft.com/office/drawing/2014/main" id="{6C109B30-9CC9-4BE8-AB10-1BA398CAB523}"/>
              </a:ext>
            </a:extLst>
          </p:cNvPr>
          <p:cNvSpPr>
            <a:spLocks noGrp="1"/>
          </p:cNvSpPr>
          <p:nvPr>
            <p:ph type="sldNum" sz="quarter" idx="12"/>
          </p:nvPr>
        </p:nvSpPr>
        <p:spPr/>
        <p:txBody>
          <a:bodyPr/>
          <a:lstStyle/>
          <a:p>
            <a:fld id="{4B73C415-D670-4716-A5EC-CC4D52CA2BAC}" type="slidenum">
              <a:rPr lang="en-US" noProof="0" smtClean="0"/>
              <a:pPr/>
              <a:t>‹#›</a:t>
            </a:fld>
            <a:endParaRPr lang="en-US" noProof="0" dirty="0"/>
          </a:p>
        </p:txBody>
      </p:sp>
      <p:sp>
        <p:nvSpPr>
          <p:cNvPr id="9" name="Footer Placeholder 8">
            <a:extLst>
              <a:ext uri="{FF2B5EF4-FFF2-40B4-BE49-F238E27FC236}">
                <a16:creationId xmlns:a16="http://schemas.microsoft.com/office/drawing/2014/main" id="{AF77174B-114F-48DF-AFBF-1AA3416ACD4A}"/>
              </a:ext>
            </a:extLst>
          </p:cNvPr>
          <p:cNvSpPr>
            <a:spLocks noGrp="1"/>
          </p:cNvSpPr>
          <p:nvPr>
            <p:ph type="ftr" sz="quarter" idx="13"/>
          </p:nvPr>
        </p:nvSpPr>
        <p:spPr/>
        <p:txBody>
          <a:bodyPr/>
          <a:lstStyle/>
          <a:p>
            <a:r>
              <a:rPr lang="en-US" noProof="0" dirty="0"/>
              <a:t>Add a footer</a:t>
            </a:r>
          </a:p>
        </p:txBody>
      </p:sp>
    </p:spTree>
    <p:extLst>
      <p:ext uri="{BB962C8B-B14F-4D97-AF65-F5344CB8AC3E}">
        <p14:creationId xmlns:p14="http://schemas.microsoft.com/office/powerpoint/2010/main" val="418683493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ontent with Caption">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428A921-D1FB-449F-8402-7C032AAABB1C}"/>
              </a:ext>
            </a:extLst>
          </p:cNvPr>
          <p:cNvSpPr/>
          <p:nvPr userDrawn="1"/>
        </p:nvSpPr>
        <p:spPr>
          <a:xfrm>
            <a:off x="5353050" y="1"/>
            <a:ext cx="6406950" cy="6857998"/>
          </a:xfrm>
          <a:prstGeom prst="rect">
            <a:avLst/>
          </a:prstGeom>
          <a:gradFill>
            <a:gsLst>
              <a:gs pos="0">
                <a:schemeClr val="tx1">
                  <a:lumMod val="75000"/>
                  <a:lumOff val="25000"/>
                </a:schemeClr>
              </a:gs>
              <a:gs pos="100000">
                <a:schemeClr val="tx1"/>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Slide Number Placeholder 7">
            <a:extLst>
              <a:ext uri="{FF2B5EF4-FFF2-40B4-BE49-F238E27FC236}">
                <a16:creationId xmlns:a16="http://schemas.microsoft.com/office/drawing/2014/main" id="{19A57786-309B-4137-8B30-4011FC0D4FCB}"/>
              </a:ext>
            </a:extLst>
          </p:cNvPr>
          <p:cNvSpPr>
            <a:spLocks noGrp="1"/>
          </p:cNvSpPr>
          <p:nvPr>
            <p:ph type="sldNum" sz="quarter" idx="11"/>
          </p:nvPr>
        </p:nvSpPr>
        <p:spPr/>
        <p:txBody>
          <a:bodyPr/>
          <a:lstStyle/>
          <a:p>
            <a:fld id="{4B73C415-D670-4716-A5EC-CC4D52CA2BAC}" type="slidenum">
              <a:rPr lang="en-US" noProof="0" smtClean="0"/>
              <a:pPr/>
              <a:t>‹#›</a:t>
            </a:fld>
            <a:endParaRPr lang="en-US" noProof="0" dirty="0"/>
          </a:p>
        </p:txBody>
      </p:sp>
      <p:sp>
        <p:nvSpPr>
          <p:cNvPr id="18" name="Footer Placeholder 17">
            <a:extLst>
              <a:ext uri="{FF2B5EF4-FFF2-40B4-BE49-F238E27FC236}">
                <a16:creationId xmlns:a16="http://schemas.microsoft.com/office/drawing/2014/main" id="{1EC63334-B325-4256-8AA0-6F5A11030DEA}"/>
              </a:ext>
            </a:extLst>
          </p:cNvPr>
          <p:cNvSpPr>
            <a:spLocks noGrp="1"/>
          </p:cNvSpPr>
          <p:nvPr>
            <p:ph type="ftr" sz="quarter" idx="13"/>
          </p:nvPr>
        </p:nvSpPr>
        <p:spPr>
          <a:xfrm>
            <a:off x="432000" y="6365363"/>
            <a:ext cx="4416225" cy="412431"/>
          </a:xfrm>
        </p:spPr>
        <p:txBody>
          <a:bodyPr/>
          <a:lstStyle/>
          <a:p>
            <a:r>
              <a:rPr lang="en-US" noProof="0" dirty="0"/>
              <a:t>Add a footer</a:t>
            </a:r>
          </a:p>
        </p:txBody>
      </p:sp>
      <p:sp>
        <p:nvSpPr>
          <p:cNvPr id="11" name="Title 1">
            <a:extLst>
              <a:ext uri="{FF2B5EF4-FFF2-40B4-BE49-F238E27FC236}">
                <a16:creationId xmlns:a16="http://schemas.microsoft.com/office/drawing/2014/main" id="{0F80631D-0113-45B5-9716-6AED2430C97F}"/>
              </a:ext>
            </a:extLst>
          </p:cNvPr>
          <p:cNvSpPr>
            <a:spLocks noGrp="1"/>
          </p:cNvSpPr>
          <p:nvPr>
            <p:ph type="title"/>
          </p:nvPr>
        </p:nvSpPr>
        <p:spPr>
          <a:xfrm>
            <a:off x="839788" y="457200"/>
            <a:ext cx="3932237" cy="1600200"/>
          </a:xfrm>
        </p:spPr>
        <p:txBody>
          <a:bodyPr anchor="b"/>
          <a:lstStyle>
            <a:lvl1pPr>
              <a:defRPr sz="3200"/>
            </a:lvl1pPr>
          </a:lstStyle>
          <a:p>
            <a:r>
              <a:rPr lang="en-US" noProof="0"/>
              <a:t>Click to edit Master title style</a:t>
            </a:r>
          </a:p>
        </p:txBody>
      </p:sp>
      <p:sp>
        <p:nvSpPr>
          <p:cNvPr id="12" name="Text Placeholder 3">
            <a:extLst>
              <a:ext uri="{FF2B5EF4-FFF2-40B4-BE49-F238E27FC236}">
                <a16:creationId xmlns:a16="http://schemas.microsoft.com/office/drawing/2014/main" id="{81AC65F5-382D-4CF6-95CF-DD3FC6D96F37}"/>
              </a:ext>
            </a:extLst>
          </p:cNvPr>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Edit Master text styles</a:t>
            </a:r>
          </a:p>
        </p:txBody>
      </p:sp>
      <p:sp>
        <p:nvSpPr>
          <p:cNvPr id="13" name="Content Placeholder 2">
            <a:extLst>
              <a:ext uri="{FF2B5EF4-FFF2-40B4-BE49-F238E27FC236}">
                <a16:creationId xmlns:a16="http://schemas.microsoft.com/office/drawing/2014/main" id="{DF554488-3F7D-4F3A-9AAF-73FB0977D735}"/>
              </a:ext>
            </a:extLst>
          </p:cNvPr>
          <p:cNvSpPr>
            <a:spLocks noGrp="1"/>
          </p:cNvSpPr>
          <p:nvPr>
            <p:ph idx="1" hasCustomPrompt="1"/>
          </p:nvPr>
        </p:nvSpPr>
        <p:spPr>
          <a:xfrm>
            <a:off x="5805962" y="457200"/>
            <a:ext cx="5501126" cy="5411787"/>
          </a:xfrm>
        </p:spPr>
        <p:txBody>
          <a:bodyPr/>
          <a:lstStyle>
            <a:lvl1pPr>
              <a:buClr>
                <a:schemeClr val="bg1"/>
              </a:buClr>
              <a:defRPr sz="240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vl6pPr>
              <a:defRPr sz="2000"/>
            </a:lvl6pPr>
            <a:lvl7pPr>
              <a:defRPr sz="2000"/>
            </a:lvl7pPr>
            <a:lvl8pPr>
              <a:defRPr sz="2000"/>
            </a:lvl8pPr>
            <a:lvl9pPr>
              <a:defRPr sz="2000"/>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19967577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icture with Caption">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428A921-D1FB-449F-8402-7C032AAABB1C}"/>
              </a:ext>
            </a:extLst>
          </p:cNvPr>
          <p:cNvSpPr/>
          <p:nvPr userDrawn="1"/>
        </p:nvSpPr>
        <p:spPr>
          <a:xfrm>
            <a:off x="5353050" y="1"/>
            <a:ext cx="6406950" cy="6857998"/>
          </a:xfrm>
          <a:prstGeom prst="rect">
            <a:avLst/>
          </a:prstGeom>
          <a:gradFill>
            <a:gsLst>
              <a:gs pos="0">
                <a:schemeClr val="tx1">
                  <a:lumMod val="75000"/>
                  <a:lumOff val="25000"/>
                </a:schemeClr>
              </a:gs>
              <a:gs pos="100000">
                <a:schemeClr val="tx1"/>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Slide Number Placeholder 7">
            <a:extLst>
              <a:ext uri="{FF2B5EF4-FFF2-40B4-BE49-F238E27FC236}">
                <a16:creationId xmlns:a16="http://schemas.microsoft.com/office/drawing/2014/main" id="{19A57786-309B-4137-8B30-4011FC0D4FCB}"/>
              </a:ext>
            </a:extLst>
          </p:cNvPr>
          <p:cNvSpPr>
            <a:spLocks noGrp="1"/>
          </p:cNvSpPr>
          <p:nvPr>
            <p:ph type="sldNum" sz="quarter" idx="11"/>
          </p:nvPr>
        </p:nvSpPr>
        <p:spPr/>
        <p:txBody>
          <a:bodyPr/>
          <a:lstStyle/>
          <a:p>
            <a:fld id="{4B73C415-D670-4716-A5EC-CC4D52CA2BAC}" type="slidenum">
              <a:rPr lang="en-US" noProof="0" smtClean="0"/>
              <a:pPr/>
              <a:t>‹#›</a:t>
            </a:fld>
            <a:endParaRPr lang="en-US" noProof="0" dirty="0"/>
          </a:p>
        </p:txBody>
      </p:sp>
      <p:sp>
        <p:nvSpPr>
          <p:cNvPr id="18" name="Footer Placeholder 17">
            <a:extLst>
              <a:ext uri="{FF2B5EF4-FFF2-40B4-BE49-F238E27FC236}">
                <a16:creationId xmlns:a16="http://schemas.microsoft.com/office/drawing/2014/main" id="{1EC63334-B325-4256-8AA0-6F5A11030DEA}"/>
              </a:ext>
            </a:extLst>
          </p:cNvPr>
          <p:cNvSpPr>
            <a:spLocks noGrp="1"/>
          </p:cNvSpPr>
          <p:nvPr>
            <p:ph type="ftr" sz="quarter" idx="13"/>
          </p:nvPr>
        </p:nvSpPr>
        <p:spPr>
          <a:xfrm>
            <a:off x="432000" y="6365363"/>
            <a:ext cx="4416225" cy="412431"/>
          </a:xfrm>
        </p:spPr>
        <p:txBody>
          <a:bodyPr/>
          <a:lstStyle/>
          <a:p>
            <a:r>
              <a:rPr lang="en-US" noProof="0" dirty="0"/>
              <a:t>Add a footer</a:t>
            </a:r>
          </a:p>
        </p:txBody>
      </p:sp>
      <p:sp>
        <p:nvSpPr>
          <p:cNvPr id="11" name="Title 1">
            <a:extLst>
              <a:ext uri="{FF2B5EF4-FFF2-40B4-BE49-F238E27FC236}">
                <a16:creationId xmlns:a16="http://schemas.microsoft.com/office/drawing/2014/main" id="{0F80631D-0113-45B5-9716-6AED2430C97F}"/>
              </a:ext>
            </a:extLst>
          </p:cNvPr>
          <p:cNvSpPr>
            <a:spLocks noGrp="1"/>
          </p:cNvSpPr>
          <p:nvPr>
            <p:ph type="title"/>
          </p:nvPr>
        </p:nvSpPr>
        <p:spPr>
          <a:xfrm>
            <a:off x="839788" y="457200"/>
            <a:ext cx="3932237" cy="1600200"/>
          </a:xfrm>
        </p:spPr>
        <p:txBody>
          <a:bodyPr anchor="b"/>
          <a:lstStyle>
            <a:lvl1pPr>
              <a:defRPr sz="3200"/>
            </a:lvl1pPr>
          </a:lstStyle>
          <a:p>
            <a:r>
              <a:rPr lang="en-US" noProof="0"/>
              <a:t>Click to edit Master title style</a:t>
            </a:r>
          </a:p>
        </p:txBody>
      </p:sp>
      <p:sp>
        <p:nvSpPr>
          <p:cNvPr id="12" name="Text Placeholder 3">
            <a:extLst>
              <a:ext uri="{FF2B5EF4-FFF2-40B4-BE49-F238E27FC236}">
                <a16:creationId xmlns:a16="http://schemas.microsoft.com/office/drawing/2014/main" id="{81AC65F5-382D-4CF6-95CF-DD3FC6D96F37}"/>
              </a:ext>
            </a:extLst>
          </p:cNvPr>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Edit Master text styles</a:t>
            </a:r>
          </a:p>
        </p:txBody>
      </p:sp>
      <p:sp>
        <p:nvSpPr>
          <p:cNvPr id="9" name="Picture Placeholder 2">
            <a:extLst>
              <a:ext uri="{FF2B5EF4-FFF2-40B4-BE49-F238E27FC236}">
                <a16:creationId xmlns:a16="http://schemas.microsoft.com/office/drawing/2014/main" id="{56321125-B861-4CD5-8023-6E403517657A}"/>
              </a:ext>
            </a:extLst>
          </p:cNvPr>
          <p:cNvSpPr>
            <a:spLocks noGrp="1"/>
          </p:cNvSpPr>
          <p:nvPr>
            <p:ph type="pic" idx="1"/>
          </p:nvPr>
        </p:nvSpPr>
        <p:spPr>
          <a:xfrm>
            <a:off x="5804181" y="457201"/>
            <a:ext cx="5504688" cy="5403850"/>
          </a:xfrm>
        </p:spPr>
        <p:txBody>
          <a:bodyPr/>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US" noProof="0" dirty="0"/>
          </a:p>
        </p:txBody>
      </p:sp>
    </p:spTree>
    <p:extLst>
      <p:ext uri="{BB962C8B-B14F-4D97-AF65-F5344CB8AC3E}">
        <p14:creationId xmlns:p14="http://schemas.microsoft.com/office/powerpoint/2010/main" val="8771880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with Image">
    <p:bg>
      <p:bgPr>
        <a:solidFill>
          <a:schemeClr val="bg1">
            <a:lumMod val="95000"/>
          </a:schemeClr>
        </a:solidFill>
        <a:effectLst/>
      </p:bgPr>
    </p:bg>
    <p:spTree>
      <p:nvGrpSpPr>
        <p:cNvPr id="1" name=""/>
        <p:cNvGrpSpPr/>
        <p:nvPr/>
      </p:nvGrpSpPr>
      <p:grpSpPr>
        <a:xfrm>
          <a:off x="0" y="0"/>
          <a:ext cx="0" cy="0"/>
          <a:chOff x="0" y="0"/>
          <a:chExt cx="0" cy="0"/>
        </a:xfrm>
      </p:grpSpPr>
      <p:sp>
        <p:nvSpPr>
          <p:cNvPr id="8" name="Picture Placeholder 9">
            <a:extLst>
              <a:ext uri="{FF2B5EF4-FFF2-40B4-BE49-F238E27FC236}">
                <a16:creationId xmlns:a16="http://schemas.microsoft.com/office/drawing/2014/main" id="{6FAD7B97-1B74-414B-B585-45E33908CBEB}"/>
              </a:ext>
            </a:extLst>
          </p:cNvPr>
          <p:cNvSpPr>
            <a:spLocks noGrp="1"/>
          </p:cNvSpPr>
          <p:nvPr>
            <p:ph type="pic" sz="quarter" idx="10" hasCustomPrompt="1"/>
          </p:nvPr>
        </p:nvSpPr>
        <p:spPr>
          <a:xfrm>
            <a:off x="0" y="0"/>
            <a:ext cx="12192000" cy="6365363"/>
          </a:xfrm>
          <a:solidFill>
            <a:schemeClr val="tx1">
              <a:lumMod val="75000"/>
              <a:lumOff val="25000"/>
            </a:schemeClr>
          </a:solidFill>
        </p:spPr>
        <p:txBody>
          <a:bodyPr vert="vert270" lIns="144000" tIns="0" rIns="0" anchor="t"/>
          <a:lstStyle>
            <a:lvl1pPr marL="0" indent="0" algn="ctr">
              <a:buNone/>
              <a:defRPr sz="1100" i="1">
                <a:solidFill>
                  <a:schemeClr val="bg1">
                    <a:lumMod val="95000"/>
                  </a:schemeClr>
                </a:solidFill>
                <a:latin typeface="Times New Roman" panose="02020603050405020304" pitchFamily="18" charset="0"/>
                <a:cs typeface="Times New Roman" panose="02020603050405020304" pitchFamily="18" charset="0"/>
              </a:defRPr>
            </a:lvl1pPr>
          </a:lstStyle>
          <a:p>
            <a:r>
              <a:rPr lang="en-US" noProof="0" dirty="0"/>
              <a:t>Insert or Drag and Drop your Photo Here </a:t>
            </a:r>
          </a:p>
        </p:txBody>
      </p:sp>
      <p:sp>
        <p:nvSpPr>
          <p:cNvPr id="13" name="Rectangle 12">
            <a:extLst>
              <a:ext uri="{FF2B5EF4-FFF2-40B4-BE49-F238E27FC236}">
                <a16:creationId xmlns:a16="http://schemas.microsoft.com/office/drawing/2014/main" id="{DC433A2F-8949-4AAC-AE96-175254493AF4}"/>
              </a:ext>
            </a:extLst>
          </p:cNvPr>
          <p:cNvSpPr/>
          <p:nvPr userDrawn="1"/>
        </p:nvSpPr>
        <p:spPr>
          <a:xfrm>
            <a:off x="432000" y="1"/>
            <a:ext cx="11760000" cy="6365362"/>
          </a:xfrm>
          <a:prstGeom prst="rect">
            <a:avLst/>
          </a:prstGeom>
          <a:gradFill>
            <a:gsLst>
              <a:gs pos="36000">
                <a:schemeClr val="tx1">
                  <a:alpha val="60000"/>
                </a:schemeClr>
              </a:gs>
              <a:gs pos="100000">
                <a:schemeClr val="tx1"/>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6745B1DD-2DBA-49BF-BF09-5B70713A4CDC}"/>
              </a:ext>
            </a:extLst>
          </p:cNvPr>
          <p:cNvSpPr>
            <a:spLocks noGrp="1"/>
          </p:cNvSpPr>
          <p:nvPr>
            <p:ph type="ctrTitle"/>
          </p:nvPr>
        </p:nvSpPr>
        <p:spPr>
          <a:xfrm>
            <a:off x="680728" y="2377000"/>
            <a:ext cx="6299682" cy="2387600"/>
          </a:xfrm>
        </p:spPr>
        <p:txBody>
          <a:bodyPr anchor="b"/>
          <a:lstStyle>
            <a:lvl1pPr algn="l">
              <a:defRPr sz="4200" spc="-300">
                <a:solidFill>
                  <a:schemeClr val="bg1"/>
                </a:solidFill>
              </a:defRPr>
            </a:lvl1pPr>
          </a:lstStyle>
          <a:p>
            <a:r>
              <a:rPr lang="en-US" noProof="0"/>
              <a:t>Click to edit Master title style</a:t>
            </a:r>
          </a:p>
        </p:txBody>
      </p:sp>
      <p:sp>
        <p:nvSpPr>
          <p:cNvPr id="3" name="Subtitle 2">
            <a:extLst>
              <a:ext uri="{FF2B5EF4-FFF2-40B4-BE49-F238E27FC236}">
                <a16:creationId xmlns:a16="http://schemas.microsoft.com/office/drawing/2014/main" id="{C7A60831-AA5D-4359-AACC-37D7271F2BF9}"/>
              </a:ext>
            </a:extLst>
          </p:cNvPr>
          <p:cNvSpPr>
            <a:spLocks noGrp="1"/>
          </p:cNvSpPr>
          <p:nvPr>
            <p:ph type="subTitle" idx="1"/>
          </p:nvPr>
        </p:nvSpPr>
        <p:spPr>
          <a:xfrm>
            <a:off x="680728" y="4962525"/>
            <a:ext cx="6299682" cy="1219200"/>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5" name="Rectangle 4">
            <a:extLst>
              <a:ext uri="{FF2B5EF4-FFF2-40B4-BE49-F238E27FC236}">
                <a16:creationId xmlns:a16="http://schemas.microsoft.com/office/drawing/2014/main" id="{C1384471-818E-4B2E-BA19-852421944514}"/>
              </a:ext>
            </a:extLst>
          </p:cNvPr>
          <p:cNvSpPr/>
          <p:nvPr userDrawn="1"/>
        </p:nvSpPr>
        <p:spPr>
          <a:xfrm>
            <a:off x="-1" y="6786563"/>
            <a:ext cx="11771999" cy="71437"/>
          </a:xfrm>
          <a:prstGeom prst="rect">
            <a:avLst/>
          </a:prstGeom>
          <a:gradFill>
            <a:gsLst>
              <a:gs pos="0">
                <a:schemeClr val="accent1"/>
              </a:gs>
              <a:gs pos="10000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Rectangle 5">
            <a:extLst>
              <a:ext uri="{FF2B5EF4-FFF2-40B4-BE49-F238E27FC236}">
                <a16:creationId xmlns:a16="http://schemas.microsoft.com/office/drawing/2014/main" id="{6FBA5E93-E4C5-4917-B92A-53FC468CFEBD}"/>
              </a:ext>
            </a:extLst>
          </p:cNvPr>
          <p:cNvSpPr/>
          <p:nvPr userDrawn="1"/>
        </p:nvSpPr>
        <p:spPr>
          <a:xfrm>
            <a:off x="11771999" y="6786563"/>
            <a:ext cx="420000" cy="7143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Slide Number Placeholder 6">
            <a:extLst>
              <a:ext uri="{FF2B5EF4-FFF2-40B4-BE49-F238E27FC236}">
                <a16:creationId xmlns:a16="http://schemas.microsoft.com/office/drawing/2014/main" id="{6C109B30-9CC9-4BE8-AB10-1BA398CAB523}"/>
              </a:ext>
            </a:extLst>
          </p:cNvPr>
          <p:cNvSpPr>
            <a:spLocks noGrp="1"/>
          </p:cNvSpPr>
          <p:nvPr>
            <p:ph type="sldNum" sz="quarter" idx="12"/>
          </p:nvPr>
        </p:nvSpPr>
        <p:spPr/>
        <p:txBody>
          <a:bodyPr/>
          <a:lstStyle/>
          <a:p>
            <a:fld id="{4B73C415-D670-4716-A5EC-CC4D52CA2BAC}" type="slidenum">
              <a:rPr lang="en-US" noProof="0" smtClean="0"/>
              <a:pPr/>
              <a:t>‹#›</a:t>
            </a:fld>
            <a:endParaRPr lang="en-US" noProof="0" dirty="0"/>
          </a:p>
        </p:txBody>
      </p:sp>
      <p:sp>
        <p:nvSpPr>
          <p:cNvPr id="9" name="Footer Placeholder 8">
            <a:extLst>
              <a:ext uri="{FF2B5EF4-FFF2-40B4-BE49-F238E27FC236}">
                <a16:creationId xmlns:a16="http://schemas.microsoft.com/office/drawing/2014/main" id="{AF77174B-114F-48DF-AFBF-1AA3416ACD4A}"/>
              </a:ext>
            </a:extLst>
          </p:cNvPr>
          <p:cNvSpPr>
            <a:spLocks noGrp="1"/>
          </p:cNvSpPr>
          <p:nvPr>
            <p:ph type="ftr" sz="quarter" idx="13"/>
          </p:nvPr>
        </p:nvSpPr>
        <p:spPr/>
        <p:txBody>
          <a:bodyPr/>
          <a:lstStyle/>
          <a:p>
            <a:r>
              <a:rPr lang="en-US" noProof="0" dirty="0"/>
              <a:t>Add a footer</a:t>
            </a:r>
          </a:p>
        </p:txBody>
      </p:sp>
    </p:spTree>
    <p:extLst>
      <p:ext uri="{BB962C8B-B14F-4D97-AF65-F5344CB8AC3E}">
        <p14:creationId xmlns:p14="http://schemas.microsoft.com/office/powerpoint/2010/main" val="1495666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ubtitle, Content, and Image">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428A921-D1FB-449F-8402-7C032AAABB1C}"/>
              </a:ext>
            </a:extLst>
          </p:cNvPr>
          <p:cNvSpPr/>
          <p:nvPr userDrawn="1"/>
        </p:nvSpPr>
        <p:spPr>
          <a:xfrm>
            <a:off x="5353050" y="3714749"/>
            <a:ext cx="6406950" cy="3143249"/>
          </a:xfrm>
          <a:prstGeom prst="rect">
            <a:avLst/>
          </a:prstGeom>
          <a:gradFill>
            <a:gsLst>
              <a:gs pos="0">
                <a:schemeClr val="tx1">
                  <a:lumMod val="75000"/>
                  <a:lumOff val="25000"/>
                </a:schemeClr>
              </a:gs>
              <a:gs pos="100000">
                <a:schemeClr val="tx1"/>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Content Placeholder 2">
            <a:extLst>
              <a:ext uri="{FF2B5EF4-FFF2-40B4-BE49-F238E27FC236}">
                <a16:creationId xmlns:a16="http://schemas.microsoft.com/office/drawing/2014/main" id="{BE06229A-0702-4CD6-B5F1-0DC746CC4F18}"/>
              </a:ext>
            </a:extLst>
          </p:cNvPr>
          <p:cNvSpPr>
            <a:spLocks noGrp="1"/>
          </p:cNvSpPr>
          <p:nvPr>
            <p:ph idx="1" hasCustomPrompt="1"/>
          </p:nvPr>
        </p:nvSpPr>
        <p:spPr>
          <a:xfrm>
            <a:off x="431999" y="3714746"/>
            <a:ext cx="4416225" cy="2364591"/>
          </a:xfrm>
        </p:spPr>
        <p:txBody>
          <a:bodyPr anchor="t"/>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Slide Number Placeholder 7">
            <a:extLst>
              <a:ext uri="{FF2B5EF4-FFF2-40B4-BE49-F238E27FC236}">
                <a16:creationId xmlns:a16="http://schemas.microsoft.com/office/drawing/2014/main" id="{19A57786-309B-4137-8B30-4011FC0D4FCB}"/>
              </a:ext>
            </a:extLst>
          </p:cNvPr>
          <p:cNvSpPr>
            <a:spLocks noGrp="1"/>
          </p:cNvSpPr>
          <p:nvPr>
            <p:ph type="sldNum" sz="quarter" idx="11"/>
          </p:nvPr>
        </p:nvSpPr>
        <p:spPr/>
        <p:txBody>
          <a:bodyPr/>
          <a:lstStyle/>
          <a:p>
            <a:fld id="{4B73C415-D670-4716-A5EC-CC4D52CA2BAC}" type="slidenum">
              <a:rPr lang="en-US" noProof="0" smtClean="0"/>
              <a:pPr/>
              <a:t>‹#›</a:t>
            </a:fld>
            <a:endParaRPr lang="en-US" noProof="0" dirty="0"/>
          </a:p>
        </p:txBody>
      </p:sp>
      <p:sp>
        <p:nvSpPr>
          <p:cNvPr id="2" name="Title 1">
            <a:extLst>
              <a:ext uri="{FF2B5EF4-FFF2-40B4-BE49-F238E27FC236}">
                <a16:creationId xmlns:a16="http://schemas.microsoft.com/office/drawing/2014/main" id="{E8A85E10-5A18-4C86-8310-FA9CF8DF8AB5}"/>
              </a:ext>
            </a:extLst>
          </p:cNvPr>
          <p:cNvSpPr>
            <a:spLocks noGrp="1"/>
          </p:cNvSpPr>
          <p:nvPr>
            <p:ph type="title"/>
          </p:nvPr>
        </p:nvSpPr>
        <p:spPr>
          <a:xfrm>
            <a:off x="5658103" y="3981451"/>
            <a:ext cx="5749483" cy="1343026"/>
          </a:xfrm>
        </p:spPr>
        <p:txBody>
          <a:bodyPr anchor="b"/>
          <a:lstStyle>
            <a:lvl1pPr>
              <a:defRPr sz="3600">
                <a:solidFill>
                  <a:schemeClr val="bg1"/>
                </a:solidFill>
              </a:defRPr>
            </a:lvl1pPr>
          </a:lstStyle>
          <a:p>
            <a:r>
              <a:rPr lang="en-US" noProof="0"/>
              <a:t>Click to edit Master title style</a:t>
            </a:r>
          </a:p>
        </p:txBody>
      </p:sp>
      <p:sp>
        <p:nvSpPr>
          <p:cNvPr id="5" name="Picture Placeholder 4">
            <a:extLst>
              <a:ext uri="{FF2B5EF4-FFF2-40B4-BE49-F238E27FC236}">
                <a16:creationId xmlns:a16="http://schemas.microsoft.com/office/drawing/2014/main" id="{528B6E3D-9C01-45EA-9E2B-711EC1B84F84}"/>
              </a:ext>
            </a:extLst>
          </p:cNvPr>
          <p:cNvSpPr>
            <a:spLocks noGrp="1"/>
          </p:cNvSpPr>
          <p:nvPr>
            <p:ph type="pic" sz="quarter" idx="12" hasCustomPrompt="1"/>
          </p:nvPr>
        </p:nvSpPr>
        <p:spPr>
          <a:xfrm>
            <a:off x="5353050" y="0"/>
            <a:ext cx="6406950" cy="3714747"/>
          </a:xfr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lvl1pPr marL="0" indent="0" algn="l">
              <a:buFont typeface="Arial" panose="020B0604020202020204" pitchFamily="34" charset="0"/>
              <a:buNone/>
              <a:defRPr lang="en-ZA" sz="1100" i="1">
                <a:solidFill>
                  <a:schemeClr val="lt1"/>
                </a:solidFill>
                <a:latin typeface="Times New Roman" panose="02020603050405020304" pitchFamily="18" charset="0"/>
                <a:cs typeface="Times New Roman" panose="02020603050405020304" pitchFamily="18" charset="0"/>
              </a:defRPr>
            </a:lvl1pPr>
          </a:lstStyle>
          <a:p>
            <a:pPr marL="0" lvl="0" algn="ctr"/>
            <a:r>
              <a:rPr lang="en-US" noProof="0" dirty="0"/>
              <a:t>Insert or Drag &amp; Drop your photo here</a:t>
            </a:r>
          </a:p>
        </p:txBody>
      </p:sp>
      <p:sp>
        <p:nvSpPr>
          <p:cNvPr id="18" name="Footer Placeholder 17">
            <a:extLst>
              <a:ext uri="{FF2B5EF4-FFF2-40B4-BE49-F238E27FC236}">
                <a16:creationId xmlns:a16="http://schemas.microsoft.com/office/drawing/2014/main" id="{1EC63334-B325-4256-8AA0-6F5A11030DEA}"/>
              </a:ext>
            </a:extLst>
          </p:cNvPr>
          <p:cNvSpPr>
            <a:spLocks noGrp="1"/>
          </p:cNvSpPr>
          <p:nvPr>
            <p:ph type="ftr" sz="quarter" idx="13"/>
          </p:nvPr>
        </p:nvSpPr>
        <p:spPr>
          <a:xfrm>
            <a:off x="432000" y="6365363"/>
            <a:ext cx="4416225" cy="412431"/>
          </a:xfrm>
        </p:spPr>
        <p:txBody>
          <a:bodyPr/>
          <a:lstStyle/>
          <a:p>
            <a:r>
              <a:rPr lang="en-US" noProof="0" dirty="0"/>
              <a:t>Add a footer</a:t>
            </a:r>
          </a:p>
        </p:txBody>
      </p:sp>
      <p:sp>
        <p:nvSpPr>
          <p:cNvPr id="20" name="Text Placeholder 19">
            <a:extLst>
              <a:ext uri="{FF2B5EF4-FFF2-40B4-BE49-F238E27FC236}">
                <a16:creationId xmlns:a16="http://schemas.microsoft.com/office/drawing/2014/main" id="{CC8965A7-6363-464F-998B-64E00F4F4956}"/>
              </a:ext>
            </a:extLst>
          </p:cNvPr>
          <p:cNvSpPr>
            <a:spLocks noGrp="1"/>
          </p:cNvSpPr>
          <p:nvPr>
            <p:ph type="body" sz="quarter" idx="14" hasCustomPrompt="1"/>
          </p:nvPr>
        </p:nvSpPr>
        <p:spPr>
          <a:xfrm>
            <a:off x="5658442" y="5657850"/>
            <a:ext cx="5749334" cy="1119943"/>
          </a:xfrm>
        </p:spPr>
        <p:txBody>
          <a:bodyPr/>
          <a:lstStyle>
            <a:lvl1pPr marL="0" indent="0">
              <a:buNone/>
              <a:defRPr sz="1800">
                <a:solidFill>
                  <a:schemeClr val="bg1"/>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noProof="0"/>
              <a:t>Subtitle, tagline or blurb can go here</a:t>
            </a:r>
          </a:p>
        </p:txBody>
      </p:sp>
    </p:spTree>
    <p:extLst>
      <p:ext uri="{BB962C8B-B14F-4D97-AF65-F5344CB8AC3E}">
        <p14:creationId xmlns:p14="http://schemas.microsoft.com/office/powerpoint/2010/main" val="34206620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mage Bulle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A85E10-5A18-4C86-8310-FA9CF8DF8AB5}"/>
              </a:ext>
            </a:extLst>
          </p:cNvPr>
          <p:cNvSpPr>
            <a:spLocks noGrp="1"/>
          </p:cNvSpPr>
          <p:nvPr>
            <p:ph type="title"/>
          </p:nvPr>
        </p:nvSpPr>
        <p:spPr>
          <a:xfrm>
            <a:off x="432000" y="432000"/>
            <a:ext cx="11340000" cy="432000"/>
          </a:xfrm>
        </p:spPr>
        <p:txBody>
          <a:bodyPr/>
          <a:lstStyle/>
          <a:p>
            <a:r>
              <a:rPr lang="en-US" noProof="0"/>
              <a:t>Click to edit Master title style</a:t>
            </a:r>
          </a:p>
        </p:txBody>
      </p:sp>
      <p:sp>
        <p:nvSpPr>
          <p:cNvPr id="7" name="Footer Placeholder 6">
            <a:extLst>
              <a:ext uri="{FF2B5EF4-FFF2-40B4-BE49-F238E27FC236}">
                <a16:creationId xmlns:a16="http://schemas.microsoft.com/office/drawing/2014/main" id="{D2E533DB-3399-4A25-BB80-899E9CC78DB1}"/>
              </a:ext>
            </a:extLst>
          </p:cNvPr>
          <p:cNvSpPr>
            <a:spLocks noGrp="1"/>
          </p:cNvSpPr>
          <p:nvPr>
            <p:ph type="ftr" sz="quarter" idx="10"/>
          </p:nvPr>
        </p:nvSpPr>
        <p:spPr/>
        <p:txBody>
          <a:bodyPr/>
          <a:lstStyle/>
          <a:p>
            <a:r>
              <a:rPr lang="en-US" noProof="0" dirty="0"/>
              <a:t>Add a footer</a:t>
            </a:r>
          </a:p>
        </p:txBody>
      </p:sp>
      <p:sp>
        <p:nvSpPr>
          <p:cNvPr id="8" name="Slide Number Placeholder 7">
            <a:extLst>
              <a:ext uri="{FF2B5EF4-FFF2-40B4-BE49-F238E27FC236}">
                <a16:creationId xmlns:a16="http://schemas.microsoft.com/office/drawing/2014/main" id="{19A57786-309B-4137-8B30-4011FC0D4FCB}"/>
              </a:ext>
            </a:extLst>
          </p:cNvPr>
          <p:cNvSpPr>
            <a:spLocks noGrp="1"/>
          </p:cNvSpPr>
          <p:nvPr>
            <p:ph type="sldNum" sz="quarter" idx="11"/>
          </p:nvPr>
        </p:nvSpPr>
        <p:spPr/>
        <p:txBody>
          <a:bodyPr/>
          <a:lstStyle/>
          <a:p>
            <a:fld id="{4B73C415-D670-4716-A5EC-CC4D52CA2BAC}" type="slidenum">
              <a:rPr lang="en-US" noProof="0" smtClean="0"/>
              <a:pPr/>
              <a:t>‹#›</a:t>
            </a:fld>
            <a:endParaRPr lang="en-US" noProof="0" dirty="0"/>
          </a:p>
        </p:txBody>
      </p:sp>
      <p:sp>
        <p:nvSpPr>
          <p:cNvPr id="6" name="Text Placeholder 5">
            <a:extLst>
              <a:ext uri="{FF2B5EF4-FFF2-40B4-BE49-F238E27FC236}">
                <a16:creationId xmlns:a16="http://schemas.microsoft.com/office/drawing/2014/main" id="{3509F9E9-0483-4A79-B997-B23DAC1644C1}"/>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49" name="Text Placeholder 8">
            <a:extLst>
              <a:ext uri="{FF2B5EF4-FFF2-40B4-BE49-F238E27FC236}">
                <a16:creationId xmlns:a16="http://schemas.microsoft.com/office/drawing/2014/main" id="{305CEEFA-58BB-4AFA-AD31-BEE38B013E00}"/>
              </a:ext>
            </a:extLst>
          </p:cNvPr>
          <p:cNvSpPr>
            <a:spLocks noGrp="1"/>
          </p:cNvSpPr>
          <p:nvPr>
            <p:ph type="body" sz="quarter" idx="17" hasCustomPrompt="1"/>
          </p:nvPr>
        </p:nvSpPr>
        <p:spPr>
          <a:xfrm>
            <a:off x="431800" y="3971432"/>
            <a:ext cx="198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50" name="Text Placeholder 10">
            <a:extLst>
              <a:ext uri="{FF2B5EF4-FFF2-40B4-BE49-F238E27FC236}">
                <a16:creationId xmlns:a16="http://schemas.microsoft.com/office/drawing/2014/main" id="{BEEE40C3-341F-4063-8D33-B1328863FB30}"/>
              </a:ext>
            </a:extLst>
          </p:cNvPr>
          <p:cNvSpPr>
            <a:spLocks noGrp="1"/>
          </p:cNvSpPr>
          <p:nvPr>
            <p:ph type="body" sz="quarter" idx="18" hasCustomPrompt="1"/>
          </p:nvPr>
        </p:nvSpPr>
        <p:spPr>
          <a:xfrm>
            <a:off x="431800" y="4605832"/>
            <a:ext cx="198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51" name="Text Placeholder 8">
            <a:extLst>
              <a:ext uri="{FF2B5EF4-FFF2-40B4-BE49-F238E27FC236}">
                <a16:creationId xmlns:a16="http://schemas.microsoft.com/office/drawing/2014/main" id="{D09CE291-B951-4300-9D67-154E4BB557EC}"/>
              </a:ext>
            </a:extLst>
          </p:cNvPr>
          <p:cNvSpPr>
            <a:spLocks noGrp="1"/>
          </p:cNvSpPr>
          <p:nvPr>
            <p:ph type="body" sz="quarter" idx="33" hasCustomPrompt="1"/>
          </p:nvPr>
        </p:nvSpPr>
        <p:spPr>
          <a:xfrm>
            <a:off x="2771850" y="3971432"/>
            <a:ext cx="198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52" name="Text Placeholder 10">
            <a:extLst>
              <a:ext uri="{FF2B5EF4-FFF2-40B4-BE49-F238E27FC236}">
                <a16:creationId xmlns:a16="http://schemas.microsoft.com/office/drawing/2014/main" id="{0D3A393C-4D8C-49BC-934D-B57BE1B28405}"/>
              </a:ext>
            </a:extLst>
          </p:cNvPr>
          <p:cNvSpPr>
            <a:spLocks noGrp="1"/>
          </p:cNvSpPr>
          <p:nvPr>
            <p:ph type="body" sz="quarter" idx="34" hasCustomPrompt="1"/>
          </p:nvPr>
        </p:nvSpPr>
        <p:spPr>
          <a:xfrm>
            <a:off x="2771850" y="4605832"/>
            <a:ext cx="198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53" name="Text Placeholder 8">
            <a:extLst>
              <a:ext uri="{FF2B5EF4-FFF2-40B4-BE49-F238E27FC236}">
                <a16:creationId xmlns:a16="http://schemas.microsoft.com/office/drawing/2014/main" id="{08906184-3520-4606-AF8B-59ECFFA6D756}"/>
              </a:ext>
            </a:extLst>
          </p:cNvPr>
          <p:cNvSpPr>
            <a:spLocks noGrp="1"/>
          </p:cNvSpPr>
          <p:nvPr>
            <p:ph type="body" sz="quarter" idx="35" hasCustomPrompt="1"/>
          </p:nvPr>
        </p:nvSpPr>
        <p:spPr>
          <a:xfrm>
            <a:off x="5111900" y="3971432"/>
            <a:ext cx="198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54" name="Text Placeholder 10">
            <a:extLst>
              <a:ext uri="{FF2B5EF4-FFF2-40B4-BE49-F238E27FC236}">
                <a16:creationId xmlns:a16="http://schemas.microsoft.com/office/drawing/2014/main" id="{8A64BEB9-7FB0-4DF9-BFE9-62016E83E890}"/>
              </a:ext>
            </a:extLst>
          </p:cNvPr>
          <p:cNvSpPr>
            <a:spLocks noGrp="1"/>
          </p:cNvSpPr>
          <p:nvPr>
            <p:ph type="body" sz="quarter" idx="36" hasCustomPrompt="1"/>
          </p:nvPr>
        </p:nvSpPr>
        <p:spPr>
          <a:xfrm>
            <a:off x="5111900" y="4605832"/>
            <a:ext cx="198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55" name="Text Placeholder 8">
            <a:extLst>
              <a:ext uri="{FF2B5EF4-FFF2-40B4-BE49-F238E27FC236}">
                <a16:creationId xmlns:a16="http://schemas.microsoft.com/office/drawing/2014/main" id="{4CCC1C98-37FD-4404-8383-72ED535FE578}"/>
              </a:ext>
            </a:extLst>
          </p:cNvPr>
          <p:cNvSpPr>
            <a:spLocks noGrp="1"/>
          </p:cNvSpPr>
          <p:nvPr>
            <p:ph type="body" sz="quarter" idx="37" hasCustomPrompt="1"/>
          </p:nvPr>
        </p:nvSpPr>
        <p:spPr>
          <a:xfrm>
            <a:off x="7451950" y="3971432"/>
            <a:ext cx="198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56" name="Text Placeholder 10">
            <a:extLst>
              <a:ext uri="{FF2B5EF4-FFF2-40B4-BE49-F238E27FC236}">
                <a16:creationId xmlns:a16="http://schemas.microsoft.com/office/drawing/2014/main" id="{B24BD1AE-AB0E-40FA-AEA8-8D687D84B56E}"/>
              </a:ext>
            </a:extLst>
          </p:cNvPr>
          <p:cNvSpPr>
            <a:spLocks noGrp="1"/>
          </p:cNvSpPr>
          <p:nvPr>
            <p:ph type="body" sz="quarter" idx="38" hasCustomPrompt="1"/>
          </p:nvPr>
        </p:nvSpPr>
        <p:spPr>
          <a:xfrm>
            <a:off x="7451950" y="4605832"/>
            <a:ext cx="198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57" name="Text Placeholder 8">
            <a:extLst>
              <a:ext uri="{FF2B5EF4-FFF2-40B4-BE49-F238E27FC236}">
                <a16:creationId xmlns:a16="http://schemas.microsoft.com/office/drawing/2014/main" id="{CA2F0EA7-F3F7-443F-BA0D-4916B618C56B}"/>
              </a:ext>
            </a:extLst>
          </p:cNvPr>
          <p:cNvSpPr>
            <a:spLocks noGrp="1"/>
          </p:cNvSpPr>
          <p:nvPr>
            <p:ph type="body" sz="quarter" idx="39" hasCustomPrompt="1"/>
          </p:nvPr>
        </p:nvSpPr>
        <p:spPr>
          <a:xfrm>
            <a:off x="9792000" y="3971432"/>
            <a:ext cx="198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58" name="Text Placeholder 10">
            <a:extLst>
              <a:ext uri="{FF2B5EF4-FFF2-40B4-BE49-F238E27FC236}">
                <a16:creationId xmlns:a16="http://schemas.microsoft.com/office/drawing/2014/main" id="{2BB6E6C3-1F6A-41B6-8EE0-6FDCBA34413C}"/>
              </a:ext>
            </a:extLst>
          </p:cNvPr>
          <p:cNvSpPr>
            <a:spLocks noGrp="1"/>
          </p:cNvSpPr>
          <p:nvPr>
            <p:ph type="body" sz="quarter" idx="40" hasCustomPrompt="1"/>
          </p:nvPr>
        </p:nvSpPr>
        <p:spPr>
          <a:xfrm>
            <a:off x="9792000" y="4605832"/>
            <a:ext cx="198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16" name="Picture Placeholder 15">
            <a:extLst>
              <a:ext uri="{FF2B5EF4-FFF2-40B4-BE49-F238E27FC236}">
                <a16:creationId xmlns:a16="http://schemas.microsoft.com/office/drawing/2014/main" id="{B2738624-9DAA-4152-9A77-80BBB71AD5F1}"/>
              </a:ext>
            </a:extLst>
          </p:cNvPr>
          <p:cNvSpPr>
            <a:spLocks noGrp="1"/>
          </p:cNvSpPr>
          <p:nvPr>
            <p:ph type="pic" sz="quarter" idx="41"/>
          </p:nvPr>
        </p:nvSpPr>
        <p:spPr>
          <a:xfrm>
            <a:off x="431800" y="1735138"/>
            <a:ext cx="1979613" cy="1981200"/>
          </a:xfrm>
          <a:solidFill>
            <a:schemeClr val="bg1">
              <a:lumMod val="95000"/>
              <a:alpha val="70000"/>
            </a:schemeClr>
          </a:solidFill>
          <a:ln w="95250" cap="sq">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endParaRPr lang="en-US" noProof="0" dirty="0"/>
          </a:p>
        </p:txBody>
      </p:sp>
      <p:sp>
        <p:nvSpPr>
          <p:cNvPr id="59" name="Picture Placeholder 15">
            <a:extLst>
              <a:ext uri="{FF2B5EF4-FFF2-40B4-BE49-F238E27FC236}">
                <a16:creationId xmlns:a16="http://schemas.microsoft.com/office/drawing/2014/main" id="{522AE46C-0845-4BB0-9861-06071BCF56F6}"/>
              </a:ext>
            </a:extLst>
          </p:cNvPr>
          <p:cNvSpPr>
            <a:spLocks noGrp="1"/>
          </p:cNvSpPr>
          <p:nvPr>
            <p:ph type="pic" sz="quarter" idx="42"/>
          </p:nvPr>
        </p:nvSpPr>
        <p:spPr>
          <a:xfrm>
            <a:off x="2771850" y="1735138"/>
            <a:ext cx="1979613" cy="1981200"/>
          </a:xfrm>
          <a:solidFill>
            <a:schemeClr val="bg1">
              <a:lumMod val="95000"/>
              <a:alpha val="70000"/>
            </a:schemeClr>
          </a:solidFill>
          <a:ln w="95250" cap="sq">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endParaRPr lang="en-US" noProof="0" dirty="0"/>
          </a:p>
        </p:txBody>
      </p:sp>
      <p:sp>
        <p:nvSpPr>
          <p:cNvPr id="60" name="Picture Placeholder 15">
            <a:extLst>
              <a:ext uri="{FF2B5EF4-FFF2-40B4-BE49-F238E27FC236}">
                <a16:creationId xmlns:a16="http://schemas.microsoft.com/office/drawing/2014/main" id="{D791A6AF-478F-443B-A785-F82A8DBA9F30}"/>
              </a:ext>
            </a:extLst>
          </p:cNvPr>
          <p:cNvSpPr>
            <a:spLocks noGrp="1"/>
          </p:cNvSpPr>
          <p:nvPr>
            <p:ph type="pic" sz="quarter" idx="43"/>
          </p:nvPr>
        </p:nvSpPr>
        <p:spPr>
          <a:xfrm>
            <a:off x="5112287" y="1735138"/>
            <a:ext cx="1979613" cy="1981200"/>
          </a:xfrm>
          <a:solidFill>
            <a:schemeClr val="bg1">
              <a:lumMod val="95000"/>
              <a:alpha val="70000"/>
            </a:schemeClr>
          </a:solidFill>
          <a:ln w="95250" cap="sq">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endParaRPr lang="en-US" noProof="0" dirty="0"/>
          </a:p>
        </p:txBody>
      </p:sp>
      <p:sp>
        <p:nvSpPr>
          <p:cNvPr id="61" name="Picture Placeholder 15">
            <a:extLst>
              <a:ext uri="{FF2B5EF4-FFF2-40B4-BE49-F238E27FC236}">
                <a16:creationId xmlns:a16="http://schemas.microsoft.com/office/drawing/2014/main" id="{1A65AFE9-2875-44A5-BF13-6E8438892669}"/>
              </a:ext>
            </a:extLst>
          </p:cNvPr>
          <p:cNvSpPr>
            <a:spLocks noGrp="1"/>
          </p:cNvSpPr>
          <p:nvPr>
            <p:ph type="pic" sz="quarter" idx="44"/>
          </p:nvPr>
        </p:nvSpPr>
        <p:spPr>
          <a:xfrm>
            <a:off x="7451950" y="1735138"/>
            <a:ext cx="1979613" cy="1981200"/>
          </a:xfrm>
          <a:solidFill>
            <a:schemeClr val="bg1">
              <a:lumMod val="95000"/>
              <a:alpha val="70000"/>
            </a:schemeClr>
          </a:solidFill>
          <a:ln w="95250" cap="sq">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endParaRPr lang="en-US" noProof="0" dirty="0"/>
          </a:p>
        </p:txBody>
      </p:sp>
      <p:sp>
        <p:nvSpPr>
          <p:cNvPr id="62" name="Picture Placeholder 15">
            <a:extLst>
              <a:ext uri="{FF2B5EF4-FFF2-40B4-BE49-F238E27FC236}">
                <a16:creationId xmlns:a16="http://schemas.microsoft.com/office/drawing/2014/main" id="{069B9167-077F-4123-82C5-01EB62AFB3E6}"/>
              </a:ext>
            </a:extLst>
          </p:cNvPr>
          <p:cNvSpPr>
            <a:spLocks noGrp="1"/>
          </p:cNvSpPr>
          <p:nvPr>
            <p:ph type="pic" sz="quarter" idx="45"/>
          </p:nvPr>
        </p:nvSpPr>
        <p:spPr>
          <a:xfrm>
            <a:off x="9780587" y="1735138"/>
            <a:ext cx="1979613" cy="1981200"/>
          </a:xfrm>
          <a:solidFill>
            <a:schemeClr val="bg1">
              <a:lumMod val="95000"/>
              <a:alpha val="70000"/>
            </a:schemeClr>
          </a:solidFill>
          <a:ln w="95250" cap="sq">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endParaRPr lang="en-US" noProof="0" dirty="0"/>
          </a:p>
        </p:txBody>
      </p:sp>
    </p:spTree>
    <p:extLst>
      <p:ext uri="{BB962C8B-B14F-4D97-AF65-F5344CB8AC3E}">
        <p14:creationId xmlns:p14="http://schemas.microsoft.com/office/powerpoint/2010/main" val="40648382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con Bullets">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EFA8C4C-FE50-44C1-8434-6C7BB898173F}"/>
              </a:ext>
            </a:extLst>
          </p:cNvPr>
          <p:cNvSpPr/>
          <p:nvPr userDrawn="1"/>
        </p:nvSpPr>
        <p:spPr>
          <a:xfrm>
            <a:off x="432000" y="0"/>
            <a:ext cx="5472000" cy="6858000"/>
          </a:xfrm>
          <a:prstGeom prst="rect">
            <a:avLst/>
          </a:prstGeom>
          <a:gradFill>
            <a:gsLst>
              <a:gs pos="0">
                <a:schemeClr val="tx1">
                  <a:lumMod val="75000"/>
                  <a:lumOff val="25000"/>
                </a:schemeClr>
              </a:gs>
              <a:gs pos="100000">
                <a:schemeClr val="tx1"/>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noProof="0" dirty="0"/>
          </a:p>
        </p:txBody>
      </p:sp>
      <p:sp>
        <p:nvSpPr>
          <p:cNvPr id="3" name="Content Placeholder 2">
            <a:extLst>
              <a:ext uri="{FF2B5EF4-FFF2-40B4-BE49-F238E27FC236}">
                <a16:creationId xmlns:a16="http://schemas.microsoft.com/office/drawing/2014/main" id="{BE06229A-0702-4CD6-B5F1-0DC746CC4F18}"/>
              </a:ext>
            </a:extLst>
          </p:cNvPr>
          <p:cNvSpPr>
            <a:spLocks noGrp="1"/>
          </p:cNvSpPr>
          <p:nvPr>
            <p:ph idx="1" hasCustomPrompt="1"/>
          </p:nvPr>
        </p:nvSpPr>
        <p:spPr>
          <a:xfrm>
            <a:off x="680728" y="5657850"/>
            <a:ext cx="4974545" cy="707513"/>
          </a:xfrm>
        </p:spPr>
        <p:txBody>
          <a:bodyPr/>
          <a:lstStyle>
            <a:lvl1pPr marL="0" indent="0">
              <a:buNone/>
              <a:defRPr sz="1800">
                <a:solidFill>
                  <a:schemeClr val="bg1"/>
                </a:solidFill>
              </a:defRPr>
            </a:lvl1pPr>
          </a:lstStyle>
          <a:p>
            <a:pPr lvl="0"/>
            <a:r>
              <a:rPr lang="en-US" noProof="0"/>
              <a:t>Subtitle, tagline or blurb can go here</a:t>
            </a:r>
          </a:p>
        </p:txBody>
      </p:sp>
      <p:sp>
        <p:nvSpPr>
          <p:cNvPr id="7" name="Footer Placeholder 6">
            <a:extLst>
              <a:ext uri="{FF2B5EF4-FFF2-40B4-BE49-F238E27FC236}">
                <a16:creationId xmlns:a16="http://schemas.microsoft.com/office/drawing/2014/main" id="{D2E533DB-3399-4A25-BB80-899E9CC78DB1}"/>
              </a:ext>
            </a:extLst>
          </p:cNvPr>
          <p:cNvSpPr>
            <a:spLocks noGrp="1"/>
          </p:cNvSpPr>
          <p:nvPr>
            <p:ph type="ftr" sz="quarter" idx="10"/>
          </p:nvPr>
        </p:nvSpPr>
        <p:spPr>
          <a:xfrm>
            <a:off x="432000" y="6365363"/>
            <a:ext cx="5472000" cy="412431"/>
          </a:xfrm>
        </p:spPr>
        <p:txBody>
          <a:bodyPr/>
          <a:lstStyle/>
          <a:p>
            <a:r>
              <a:rPr lang="en-US" noProof="0" dirty="0"/>
              <a:t>Add a footer</a:t>
            </a:r>
          </a:p>
        </p:txBody>
      </p:sp>
      <p:sp>
        <p:nvSpPr>
          <p:cNvPr id="8" name="Slide Number Placeholder 7">
            <a:extLst>
              <a:ext uri="{FF2B5EF4-FFF2-40B4-BE49-F238E27FC236}">
                <a16:creationId xmlns:a16="http://schemas.microsoft.com/office/drawing/2014/main" id="{19A57786-309B-4137-8B30-4011FC0D4FCB}"/>
              </a:ext>
            </a:extLst>
          </p:cNvPr>
          <p:cNvSpPr>
            <a:spLocks noGrp="1"/>
          </p:cNvSpPr>
          <p:nvPr>
            <p:ph type="sldNum" sz="quarter" idx="11"/>
          </p:nvPr>
        </p:nvSpPr>
        <p:spPr/>
        <p:txBody>
          <a:bodyPr/>
          <a:lstStyle/>
          <a:p>
            <a:fld id="{4B73C415-D670-4716-A5EC-CC4D52CA2BAC}" type="slidenum">
              <a:rPr lang="en-US" noProof="0" smtClean="0"/>
              <a:pPr/>
              <a:t>‹#›</a:t>
            </a:fld>
            <a:endParaRPr lang="en-US" noProof="0" dirty="0"/>
          </a:p>
        </p:txBody>
      </p:sp>
      <p:sp>
        <p:nvSpPr>
          <p:cNvPr id="10" name="Picture Placeholder 4">
            <a:extLst>
              <a:ext uri="{FF2B5EF4-FFF2-40B4-BE49-F238E27FC236}">
                <a16:creationId xmlns:a16="http://schemas.microsoft.com/office/drawing/2014/main" id="{704BE0A1-F26A-4947-971D-055860FFC91D}"/>
              </a:ext>
            </a:extLst>
          </p:cNvPr>
          <p:cNvSpPr>
            <a:spLocks noGrp="1"/>
          </p:cNvSpPr>
          <p:nvPr>
            <p:ph type="pic" sz="quarter" idx="12" hasCustomPrompt="1"/>
          </p:nvPr>
        </p:nvSpPr>
        <p:spPr>
          <a:xfrm>
            <a:off x="432000" y="0"/>
            <a:ext cx="5472000" cy="3714747"/>
          </a:xfr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lvl1pPr marL="0" indent="0" algn="l">
              <a:buFont typeface="Arial" panose="020B0604020202020204" pitchFamily="34" charset="0"/>
              <a:buNone/>
              <a:defRPr lang="en-ZA" sz="1100" i="1">
                <a:solidFill>
                  <a:schemeClr val="lt1"/>
                </a:solidFill>
                <a:latin typeface="Times New Roman" panose="02020603050405020304" pitchFamily="18" charset="0"/>
                <a:cs typeface="Times New Roman" panose="02020603050405020304" pitchFamily="18" charset="0"/>
              </a:defRPr>
            </a:lvl1pPr>
          </a:lstStyle>
          <a:p>
            <a:pPr marL="0" lvl="0" algn="ctr"/>
            <a:r>
              <a:rPr lang="en-US" noProof="0" dirty="0"/>
              <a:t>Insert or Drag &amp; Drop your photo here</a:t>
            </a:r>
          </a:p>
        </p:txBody>
      </p:sp>
      <p:sp>
        <p:nvSpPr>
          <p:cNvPr id="2" name="Title 1">
            <a:extLst>
              <a:ext uri="{FF2B5EF4-FFF2-40B4-BE49-F238E27FC236}">
                <a16:creationId xmlns:a16="http://schemas.microsoft.com/office/drawing/2014/main" id="{E8A85E10-5A18-4C86-8310-FA9CF8DF8AB5}"/>
              </a:ext>
            </a:extLst>
          </p:cNvPr>
          <p:cNvSpPr>
            <a:spLocks noGrp="1"/>
          </p:cNvSpPr>
          <p:nvPr>
            <p:ph type="title"/>
          </p:nvPr>
        </p:nvSpPr>
        <p:spPr>
          <a:xfrm>
            <a:off x="680728" y="3981450"/>
            <a:ext cx="4974545" cy="1343025"/>
          </a:xfrm>
        </p:spPr>
        <p:txBody>
          <a:bodyPr vert="horz" lIns="0" tIns="0" rIns="0" bIns="0" rtlCol="0" anchor="b">
            <a:noAutofit/>
          </a:bodyPr>
          <a:lstStyle>
            <a:lvl1pPr>
              <a:defRPr lang="en-ZA" sz="3600" dirty="0">
                <a:solidFill>
                  <a:schemeClr val="bg1"/>
                </a:solidFill>
              </a:defRPr>
            </a:lvl1pPr>
          </a:lstStyle>
          <a:p>
            <a:pPr lvl="0"/>
            <a:r>
              <a:rPr lang="en-US" noProof="0"/>
              <a:t>Click to edit Master title style</a:t>
            </a:r>
          </a:p>
        </p:txBody>
      </p:sp>
      <p:sp>
        <p:nvSpPr>
          <p:cNvPr id="13" name="Text Placeholder 8">
            <a:extLst>
              <a:ext uri="{FF2B5EF4-FFF2-40B4-BE49-F238E27FC236}">
                <a16:creationId xmlns:a16="http://schemas.microsoft.com/office/drawing/2014/main" id="{B51A342D-6638-406F-A54B-59B56F36AD4A}"/>
              </a:ext>
            </a:extLst>
          </p:cNvPr>
          <p:cNvSpPr>
            <a:spLocks noGrp="1"/>
          </p:cNvSpPr>
          <p:nvPr>
            <p:ph type="body" sz="quarter" idx="13" hasCustomPrompt="1"/>
          </p:nvPr>
        </p:nvSpPr>
        <p:spPr>
          <a:xfrm>
            <a:off x="6288002" y="4130531"/>
            <a:ext cx="180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14" name="Text Placeholder 10">
            <a:extLst>
              <a:ext uri="{FF2B5EF4-FFF2-40B4-BE49-F238E27FC236}">
                <a16:creationId xmlns:a16="http://schemas.microsoft.com/office/drawing/2014/main" id="{C32169FB-F8BF-46FF-8BDE-E27C751C1C46}"/>
              </a:ext>
            </a:extLst>
          </p:cNvPr>
          <p:cNvSpPr>
            <a:spLocks noGrp="1"/>
          </p:cNvSpPr>
          <p:nvPr>
            <p:ph type="body" sz="quarter" idx="14" hasCustomPrompt="1"/>
          </p:nvPr>
        </p:nvSpPr>
        <p:spPr>
          <a:xfrm>
            <a:off x="6288002" y="4764931"/>
            <a:ext cx="180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15" name="Text Placeholder 8">
            <a:extLst>
              <a:ext uri="{FF2B5EF4-FFF2-40B4-BE49-F238E27FC236}">
                <a16:creationId xmlns:a16="http://schemas.microsoft.com/office/drawing/2014/main" id="{051BC42F-45BF-462B-A15F-54639A5DA461}"/>
              </a:ext>
            </a:extLst>
          </p:cNvPr>
          <p:cNvSpPr>
            <a:spLocks noGrp="1"/>
          </p:cNvSpPr>
          <p:nvPr>
            <p:ph type="body" sz="quarter" idx="15" hasCustomPrompt="1"/>
          </p:nvPr>
        </p:nvSpPr>
        <p:spPr>
          <a:xfrm>
            <a:off x="8202527" y="4130531"/>
            <a:ext cx="180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2</a:t>
            </a:r>
          </a:p>
        </p:txBody>
      </p:sp>
      <p:sp>
        <p:nvSpPr>
          <p:cNvPr id="16" name="Text Placeholder 10">
            <a:extLst>
              <a:ext uri="{FF2B5EF4-FFF2-40B4-BE49-F238E27FC236}">
                <a16:creationId xmlns:a16="http://schemas.microsoft.com/office/drawing/2014/main" id="{08A990CD-AF1D-4FBE-B3FF-4BC5BE2BFD9F}"/>
              </a:ext>
            </a:extLst>
          </p:cNvPr>
          <p:cNvSpPr>
            <a:spLocks noGrp="1"/>
          </p:cNvSpPr>
          <p:nvPr>
            <p:ph type="body" sz="quarter" idx="16" hasCustomPrompt="1"/>
          </p:nvPr>
        </p:nvSpPr>
        <p:spPr>
          <a:xfrm>
            <a:off x="8202527" y="4764931"/>
            <a:ext cx="180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17" name="Text Placeholder 8">
            <a:extLst>
              <a:ext uri="{FF2B5EF4-FFF2-40B4-BE49-F238E27FC236}">
                <a16:creationId xmlns:a16="http://schemas.microsoft.com/office/drawing/2014/main" id="{C595063C-F901-4E60-A714-6454F42F0D95}"/>
              </a:ext>
            </a:extLst>
          </p:cNvPr>
          <p:cNvSpPr>
            <a:spLocks noGrp="1"/>
          </p:cNvSpPr>
          <p:nvPr>
            <p:ph type="body" sz="quarter" idx="17" hasCustomPrompt="1"/>
          </p:nvPr>
        </p:nvSpPr>
        <p:spPr>
          <a:xfrm>
            <a:off x="10117052" y="4130531"/>
            <a:ext cx="180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3</a:t>
            </a:r>
          </a:p>
        </p:txBody>
      </p:sp>
      <p:sp>
        <p:nvSpPr>
          <p:cNvPr id="18" name="Text Placeholder 10">
            <a:extLst>
              <a:ext uri="{FF2B5EF4-FFF2-40B4-BE49-F238E27FC236}">
                <a16:creationId xmlns:a16="http://schemas.microsoft.com/office/drawing/2014/main" id="{C7672B0A-0079-40F6-8B93-A5F1DB5882E0}"/>
              </a:ext>
            </a:extLst>
          </p:cNvPr>
          <p:cNvSpPr>
            <a:spLocks noGrp="1"/>
          </p:cNvSpPr>
          <p:nvPr>
            <p:ph type="body" sz="quarter" idx="18" hasCustomPrompt="1"/>
          </p:nvPr>
        </p:nvSpPr>
        <p:spPr>
          <a:xfrm>
            <a:off x="10117052" y="4764931"/>
            <a:ext cx="180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Tree>
    <p:extLst>
      <p:ext uri="{BB962C8B-B14F-4D97-AF65-F5344CB8AC3E}">
        <p14:creationId xmlns:p14="http://schemas.microsoft.com/office/powerpoint/2010/main" val="54662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 Icon Bullets">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EFA8C4C-FE50-44C1-8434-6C7BB898173F}"/>
              </a:ext>
            </a:extLst>
          </p:cNvPr>
          <p:cNvSpPr/>
          <p:nvPr userDrawn="1"/>
        </p:nvSpPr>
        <p:spPr>
          <a:xfrm>
            <a:off x="432000" y="0"/>
            <a:ext cx="5472000" cy="6858000"/>
          </a:xfrm>
          <a:prstGeom prst="rect">
            <a:avLst/>
          </a:prstGeom>
          <a:gradFill>
            <a:gsLst>
              <a:gs pos="0">
                <a:schemeClr val="tx1">
                  <a:lumMod val="75000"/>
                  <a:lumOff val="25000"/>
                </a:schemeClr>
              </a:gs>
              <a:gs pos="100000">
                <a:schemeClr val="tx1"/>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noProof="0" dirty="0"/>
          </a:p>
        </p:txBody>
      </p:sp>
      <p:sp>
        <p:nvSpPr>
          <p:cNvPr id="3" name="Content Placeholder 2">
            <a:extLst>
              <a:ext uri="{FF2B5EF4-FFF2-40B4-BE49-F238E27FC236}">
                <a16:creationId xmlns:a16="http://schemas.microsoft.com/office/drawing/2014/main" id="{BE06229A-0702-4CD6-B5F1-0DC746CC4F18}"/>
              </a:ext>
            </a:extLst>
          </p:cNvPr>
          <p:cNvSpPr>
            <a:spLocks noGrp="1"/>
          </p:cNvSpPr>
          <p:nvPr>
            <p:ph idx="1" hasCustomPrompt="1"/>
          </p:nvPr>
        </p:nvSpPr>
        <p:spPr>
          <a:xfrm>
            <a:off x="680728" y="5657850"/>
            <a:ext cx="4974545" cy="707513"/>
          </a:xfrm>
        </p:spPr>
        <p:txBody>
          <a:bodyPr/>
          <a:lstStyle>
            <a:lvl1pPr marL="0" indent="0">
              <a:buNone/>
              <a:defRPr sz="1800">
                <a:solidFill>
                  <a:schemeClr val="bg1"/>
                </a:solidFill>
              </a:defRPr>
            </a:lvl1pPr>
          </a:lstStyle>
          <a:p>
            <a:pPr lvl="0"/>
            <a:r>
              <a:rPr lang="en-US" noProof="0"/>
              <a:t>Subtitle, tagline or blurb can go here</a:t>
            </a:r>
          </a:p>
        </p:txBody>
      </p:sp>
      <p:sp>
        <p:nvSpPr>
          <p:cNvPr id="8" name="Slide Number Placeholder 7">
            <a:extLst>
              <a:ext uri="{FF2B5EF4-FFF2-40B4-BE49-F238E27FC236}">
                <a16:creationId xmlns:a16="http://schemas.microsoft.com/office/drawing/2014/main" id="{19A57786-309B-4137-8B30-4011FC0D4FCB}"/>
              </a:ext>
            </a:extLst>
          </p:cNvPr>
          <p:cNvSpPr>
            <a:spLocks noGrp="1"/>
          </p:cNvSpPr>
          <p:nvPr>
            <p:ph type="sldNum" sz="quarter" idx="11"/>
          </p:nvPr>
        </p:nvSpPr>
        <p:spPr/>
        <p:txBody>
          <a:bodyPr/>
          <a:lstStyle/>
          <a:p>
            <a:fld id="{4B73C415-D670-4716-A5EC-CC4D52CA2BAC}" type="slidenum">
              <a:rPr lang="en-US" noProof="0" smtClean="0"/>
              <a:pPr/>
              <a:t>‹#›</a:t>
            </a:fld>
            <a:endParaRPr lang="en-US" noProof="0" dirty="0"/>
          </a:p>
        </p:txBody>
      </p:sp>
      <p:sp>
        <p:nvSpPr>
          <p:cNvPr id="10" name="Picture Placeholder 4">
            <a:extLst>
              <a:ext uri="{FF2B5EF4-FFF2-40B4-BE49-F238E27FC236}">
                <a16:creationId xmlns:a16="http://schemas.microsoft.com/office/drawing/2014/main" id="{704BE0A1-F26A-4947-971D-055860FFC91D}"/>
              </a:ext>
            </a:extLst>
          </p:cNvPr>
          <p:cNvSpPr>
            <a:spLocks noGrp="1"/>
          </p:cNvSpPr>
          <p:nvPr>
            <p:ph type="pic" sz="quarter" idx="12" hasCustomPrompt="1"/>
          </p:nvPr>
        </p:nvSpPr>
        <p:spPr>
          <a:xfrm>
            <a:off x="432000" y="0"/>
            <a:ext cx="5472000" cy="3714747"/>
          </a:xfr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lvl1pPr marL="0" indent="0" algn="l">
              <a:buFont typeface="Arial" panose="020B0604020202020204" pitchFamily="34" charset="0"/>
              <a:buNone/>
              <a:defRPr lang="en-ZA" sz="1100" i="1">
                <a:solidFill>
                  <a:schemeClr val="lt1"/>
                </a:solidFill>
                <a:latin typeface="Times New Roman" panose="02020603050405020304" pitchFamily="18" charset="0"/>
                <a:cs typeface="Times New Roman" panose="02020603050405020304" pitchFamily="18" charset="0"/>
              </a:defRPr>
            </a:lvl1pPr>
          </a:lstStyle>
          <a:p>
            <a:pPr marL="0" lvl="0" algn="ctr"/>
            <a:r>
              <a:rPr lang="en-US" noProof="0" dirty="0"/>
              <a:t>Insert or Drag &amp; Drop your photo here</a:t>
            </a:r>
          </a:p>
        </p:txBody>
      </p:sp>
      <p:sp>
        <p:nvSpPr>
          <p:cNvPr id="2" name="Title 1">
            <a:extLst>
              <a:ext uri="{FF2B5EF4-FFF2-40B4-BE49-F238E27FC236}">
                <a16:creationId xmlns:a16="http://schemas.microsoft.com/office/drawing/2014/main" id="{E8A85E10-5A18-4C86-8310-FA9CF8DF8AB5}"/>
              </a:ext>
            </a:extLst>
          </p:cNvPr>
          <p:cNvSpPr>
            <a:spLocks noGrp="1"/>
          </p:cNvSpPr>
          <p:nvPr>
            <p:ph type="title"/>
          </p:nvPr>
        </p:nvSpPr>
        <p:spPr>
          <a:xfrm>
            <a:off x="680728" y="3981450"/>
            <a:ext cx="4974545" cy="1343025"/>
          </a:xfrm>
        </p:spPr>
        <p:txBody>
          <a:bodyPr vert="horz" lIns="0" tIns="0" rIns="0" bIns="0" rtlCol="0" anchor="b">
            <a:noAutofit/>
          </a:bodyPr>
          <a:lstStyle>
            <a:lvl1pPr>
              <a:defRPr lang="en-ZA" sz="3600" dirty="0">
                <a:solidFill>
                  <a:schemeClr val="bg1"/>
                </a:solidFill>
              </a:defRPr>
            </a:lvl1pPr>
          </a:lstStyle>
          <a:p>
            <a:pPr lvl="0"/>
            <a:r>
              <a:rPr lang="en-US" noProof="0"/>
              <a:t>Click to edit Master title style</a:t>
            </a:r>
          </a:p>
        </p:txBody>
      </p:sp>
      <p:sp>
        <p:nvSpPr>
          <p:cNvPr id="13" name="Text Placeholder 8">
            <a:extLst>
              <a:ext uri="{FF2B5EF4-FFF2-40B4-BE49-F238E27FC236}">
                <a16:creationId xmlns:a16="http://schemas.microsoft.com/office/drawing/2014/main" id="{B51A342D-6638-406F-A54B-59B56F36AD4A}"/>
              </a:ext>
            </a:extLst>
          </p:cNvPr>
          <p:cNvSpPr>
            <a:spLocks noGrp="1"/>
          </p:cNvSpPr>
          <p:nvPr>
            <p:ph type="body" sz="quarter" idx="13" hasCustomPrompt="1"/>
          </p:nvPr>
        </p:nvSpPr>
        <p:spPr>
          <a:xfrm>
            <a:off x="7078577" y="5010963"/>
            <a:ext cx="180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3</a:t>
            </a:r>
          </a:p>
        </p:txBody>
      </p:sp>
      <p:sp>
        <p:nvSpPr>
          <p:cNvPr id="14" name="Text Placeholder 10">
            <a:extLst>
              <a:ext uri="{FF2B5EF4-FFF2-40B4-BE49-F238E27FC236}">
                <a16:creationId xmlns:a16="http://schemas.microsoft.com/office/drawing/2014/main" id="{C32169FB-F8BF-46FF-8BDE-E27C751C1C46}"/>
              </a:ext>
            </a:extLst>
          </p:cNvPr>
          <p:cNvSpPr>
            <a:spLocks noGrp="1"/>
          </p:cNvSpPr>
          <p:nvPr>
            <p:ph type="body" sz="quarter" idx="14" hasCustomPrompt="1"/>
          </p:nvPr>
        </p:nvSpPr>
        <p:spPr>
          <a:xfrm>
            <a:off x="7078577" y="5645363"/>
            <a:ext cx="180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15" name="Text Placeholder 8">
            <a:extLst>
              <a:ext uri="{FF2B5EF4-FFF2-40B4-BE49-F238E27FC236}">
                <a16:creationId xmlns:a16="http://schemas.microsoft.com/office/drawing/2014/main" id="{051BC42F-45BF-462B-A15F-54639A5DA461}"/>
              </a:ext>
            </a:extLst>
          </p:cNvPr>
          <p:cNvSpPr>
            <a:spLocks noGrp="1"/>
          </p:cNvSpPr>
          <p:nvPr>
            <p:ph type="body" sz="quarter" idx="15" hasCustomPrompt="1"/>
          </p:nvPr>
        </p:nvSpPr>
        <p:spPr>
          <a:xfrm>
            <a:off x="9402677" y="5010963"/>
            <a:ext cx="180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4</a:t>
            </a:r>
          </a:p>
        </p:txBody>
      </p:sp>
      <p:sp>
        <p:nvSpPr>
          <p:cNvPr id="16" name="Text Placeholder 10">
            <a:extLst>
              <a:ext uri="{FF2B5EF4-FFF2-40B4-BE49-F238E27FC236}">
                <a16:creationId xmlns:a16="http://schemas.microsoft.com/office/drawing/2014/main" id="{08A990CD-AF1D-4FBE-B3FF-4BC5BE2BFD9F}"/>
              </a:ext>
            </a:extLst>
          </p:cNvPr>
          <p:cNvSpPr>
            <a:spLocks noGrp="1"/>
          </p:cNvSpPr>
          <p:nvPr>
            <p:ph type="body" sz="quarter" idx="16" hasCustomPrompt="1"/>
          </p:nvPr>
        </p:nvSpPr>
        <p:spPr>
          <a:xfrm>
            <a:off x="9402677" y="5645363"/>
            <a:ext cx="180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23" name="Text Placeholder 8">
            <a:extLst>
              <a:ext uri="{FF2B5EF4-FFF2-40B4-BE49-F238E27FC236}">
                <a16:creationId xmlns:a16="http://schemas.microsoft.com/office/drawing/2014/main" id="{B71CBA76-3CE4-4FA7-8940-41ECC9129C5A}"/>
              </a:ext>
            </a:extLst>
          </p:cNvPr>
          <p:cNvSpPr>
            <a:spLocks noGrp="1"/>
          </p:cNvSpPr>
          <p:nvPr>
            <p:ph type="body" sz="quarter" idx="17" hasCustomPrompt="1"/>
          </p:nvPr>
        </p:nvSpPr>
        <p:spPr>
          <a:xfrm>
            <a:off x="7078577" y="2360347"/>
            <a:ext cx="180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24" name="Text Placeholder 10">
            <a:extLst>
              <a:ext uri="{FF2B5EF4-FFF2-40B4-BE49-F238E27FC236}">
                <a16:creationId xmlns:a16="http://schemas.microsoft.com/office/drawing/2014/main" id="{ADC8FCF6-5E2F-4976-8979-F493766C38E0}"/>
              </a:ext>
            </a:extLst>
          </p:cNvPr>
          <p:cNvSpPr>
            <a:spLocks noGrp="1"/>
          </p:cNvSpPr>
          <p:nvPr>
            <p:ph type="body" sz="quarter" idx="18" hasCustomPrompt="1"/>
          </p:nvPr>
        </p:nvSpPr>
        <p:spPr>
          <a:xfrm>
            <a:off x="7078577" y="2994747"/>
            <a:ext cx="180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25" name="Text Placeholder 8">
            <a:extLst>
              <a:ext uri="{FF2B5EF4-FFF2-40B4-BE49-F238E27FC236}">
                <a16:creationId xmlns:a16="http://schemas.microsoft.com/office/drawing/2014/main" id="{F111F3D7-9557-4D01-B2FB-38A2FFA1052E}"/>
              </a:ext>
            </a:extLst>
          </p:cNvPr>
          <p:cNvSpPr>
            <a:spLocks noGrp="1"/>
          </p:cNvSpPr>
          <p:nvPr>
            <p:ph type="body" sz="quarter" idx="19" hasCustomPrompt="1"/>
          </p:nvPr>
        </p:nvSpPr>
        <p:spPr>
          <a:xfrm>
            <a:off x="9402677" y="2360347"/>
            <a:ext cx="180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2</a:t>
            </a:r>
          </a:p>
        </p:txBody>
      </p:sp>
      <p:sp>
        <p:nvSpPr>
          <p:cNvPr id="26" name="Text Placeholder 10">
            <a:extLst>
              <a:ext uri="{FF2B5EF4-FFF2-40B4-BE49-F238E27FC236}">
                <a16:creationId xmlns:a16="http://schemas.microsoft.com/office/drawing/2014/main" id="{FE89EBCC-101B-4979-93C1-08579B031993}"/>
              </a:ext>
            </a:extLst>
          </p:cNvPr>
          <p:cNvSpPr>
            <a:spLocks noGrp="1"/>
          </p:cNvSpPr>
          <p:nvPr>
            <p:ph type="body" sz="quarter" idx="20" hasCustomPrompt="1"/>
          </p:nvPr>
        </p:nvSpPr>
        <p:spPr>
          <a:xfrm>
            <a:off x="9402677" y="2994747"/>
            <a:ext cx="180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Tree>
    <p:extLst>
      <p:ext uri="{BB962C8B-B14F-4D97-AF65-F5344CB8AC3E}">
        <p14:creationId xmlns:p14="http://schemas.microsoft.com/office/powerpoint/2010/main" val="30408431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igital Product">
    <p:bg>
      <p:bgRef idx="1001">
        <a:schemeClr val="bg1"/>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CE857ED-B36A-4B8A-81C4-94389617E240}"/>
              </a:ext>
            </a:extLst>
          </p:cNvPr>
          <p:cNvPicPr>
            <a:picLocks noChangeAspect="1"/>
          </p:cNvPicPr>
          <p:nvPr userDrawn="1"/>
        </p:nvPicPr>
        <p:blipFill>
          <a:blip r:embed="rId3"/>
          <a:stretch>
            <a:fillRect/>
          </a:stretch>
        </p:blipFill>
        <p:spPr>
          <a:xfrm>
            <a:off x="663465" y="1007667"/>
            <a:ext cx="11528535" cy="5645385"/>
          </a:xfrm>
          <a:prstGeom prst="rect">
            <a:avLst/>
          </a:prstGeom>
        </p:spPr>
      </p:pic>
      <p:sp>
        <p:nvSpPr>
          <p:cNvPr id="2" name="Title 1">
            <a:extLst>
              <a:ext uri="{FF2B5EF4-FFF2-40B4-BE49-F238E27FC236}">
                <a16:creationId xmlns:a16="http://schemas.microsoft.com/office/drawing/2014/main" id="{E8A85E10-5A18-4C86-8310-FA9CF8DF8AB5}"/>
              </a:ext>
            </a:extLst>
          </p:cNvPr>
          <p:cNvSpPr>
            <a:spLocks noGrp="1"/>
          </p:cNvSpPr>
          <p:nvPr>
            <p:ph type="title"/>
          </p:nvPr>
        </p:nvSpPr>
        <p:spPr/>
        <p:txBody>
          <a:bodyPr/>
          <a:lstStyle/>
          <a:p>
            <a:r>
              <a:rPr lang="en-US" noProof="0"/>
              <a:t>Click to edit Master title style</a:t>
            </a:r>
          </a:p>
        </p:txBody>
      </p:sp>
      <p:sp>
        <p:nvSpPr>
          <p:cNvPr id="3" name="Content Placeholder 2">
            <a:extLst>
              <a:ext uri="{FF2B5EF4-FFF2-40B4-BE49-F238E27FC236}">
                <a16:creationId xmlns:a16="http://schemas.microsoft.com/office/drawing/2014/main" id="{BE06229A-0702-4CD6-B5F1-0DC746CC4F18}"/>
              </a:ext>
            </a:extLst>
          </p:cNvPr>
          <p:cNvSpPr>
            <a:spLocks noGrp="1"/>
          </p:cNvSpPr>
          <p:nvPr>
            <p:ph idx="1" hasCustomPrompt="1"/>
          </p:nvPr>
        </p:nvSpPr>
        <p:spPr>
          <a:xfrm>
            <a:off x="432000" y="3613424"/>
            <a:ext cx="3974900" cy="2465913"/>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Footer Placeholder 6">
            <a:extLst>
              <a:ext uri="{FF2B5EF4-FFF2-40B4-BE49-F238E27FC236}">
                <a16:creationId xmlns:a16="http://schemas.microsoft.com/office/drawing/2014/main" id="{D2E533DB-3399-4A25-BB80-899E9CC78DB1}"/>
              </a:ext>
            </a:extLst>
          </p:cNvPr>
          <p:cNvSpPr>
            <a:spLocks noGrp="1"/>
          </p:cNvSpPr>
          <p:nvPr>
            <p:ph type="ftr" sz="quarter" idx="10"/>
          </p:nvPr>
        </p:nvSpPr>
        <p:spPr/>
        <p:txBody>
          <a:bodyPr/>
          <a:lstStyle/>
          <a:p>
            <a:r>
              <a:rPr lang="en-US" noProof="0" dirty="0"/>
              <a:t>Add a footer</a:t>
            </a:r>
          </a:p>
        </p:txBody>
      </p:sp>
      <p:sp>
        <p:nvSpPr>
          <p:cNvPr id="8" name="Slide Number Placeholder 7">
            <a:extLst>
              <a:ext uri="{FF2B5EF4-FFF2-40B4-BE49-F238E27FC236}">
                <a16:creationId xmlns:a16="http://schemas.microsoft.com/office/drawing/2014/main" id="{19A57786-309B-4137-8B30-4011FC0D4FCB}"/>
              </a:ext>
            </a:extLst>
          </p:cNvPr>
          <p:cNvSpPr>
            <a:spLocks noGrp="1"/>
          </p:cNvSpPr>
          <p:nvPr>
            <p:ph type="sldNum" sz="quarter" idx="11"/>
          </p:nvPr>
        </p:nvSpPr>
        <p:spPr/>
        <p:txBody>
          <a:bodyPr/>
          <a:lstStyle/>
          <a:p>
            <a:fld id="{4B73C415-D670-4716-A5EC-CC4D52CA2BAC}" type="slidenum">
              <a:rPr lang="en-US" noProof="0" smtClean="0"/>
              <a:pPr/>
              <a:t>‹#›</a:t>
            </a:fld>
            <a:endParaRPr lang="en-US" noProof="0" dirty="0"/>
          </a:p>
        </p:txBody>
      </p:sp>
      <p:sp>
        <p:nvSpPr>
          <p:cNvPr id="9" name="Text Placeholder 8">
            <a:extLst>
              <a:ext uri="{FF2B5EF4-FFF2-40B4-BE49-F238E27FC236}">
                <a16:creationId xmlns:a16="http://schemas.microsoft.com/office/drawing/2014/main" id="{177496E8-E637-4081-A0D0-AB167EE45909}"/>
              </a:ext>
            </a:extLst>
          </p:cNvPr>
          <p:cNvSpPr>
            <a:spLocks noGrp="1"/>
          </p:cNvSpPr>
          <p:nvPr>
            <p:ph type="body" sz="quarter" idx="12" hasCustomPrompt="1"/>
          </p:nvPr>
        </p:nvSpPr>
        <p:spPr>
          <a:xfrm>
            <a:off x="431800" y="1582738"/>
            <a:ext cx="3975100" cy="1744662"/>
          </a:xfrm>
        </p:spPr>
        <p:txBody>
          <a:bodyPr anchor="b"/>
          <a:lstStyle>
            <a:lvl1pPr marL="0" indent="0">
              <a:buNone/>
              <a:defRPr sz="3200">
                <a:solidFill>
                  <a:schemeClr val="tx1">
                    <a:lumMod val="75000"/>
                    <a:lumOff val="25000"/>
                  </a:schemeClr>
                </a:solidFill>
              </a:defRPr>
            </a:lvl1pPr>
          </a:lstStyle>
          <a:p>
            <a:pPr lvl="0"/>
            <a:r>
              <a:rPr lang="en-US" noProof="0"/>
              <a:t>Emphasized Text</a:t>
            </a:r>
          </a:p>
        </p:txBody>
      </p:sp>
      <p:sp>
        <p:nvSpPr>
          <p:cNvPr id="11" name="Picture Placeholder 10">
            <a:extLst>
              <a:ext uri="{FF2B5EF4-FFF2-40B4-BE49-F238E27FC236}">
                <a16:creationId xmlns:a16="http://schemas.microsoft.com/office/drawing/2014/main" id="{DE221C2C-B20F-4F90-A44F-08EE879BA9C9}"/>
              </a:ext>
            </a:extLst>
          </p:cNvPr>
          <p:cNvSpPr>
            <a:spLocks noGrp="1"/>
          </p:cNvSpPr>
          <p:nvPr>
            <p:ph type="pic" sz="quarter" idx="13" hasCustomPrompt="1"/>
          </p:nvPr>
        </p:nvSpPr>
        <p:spPr>
          <a:xfrm>
            <a:off x="5217319" y="1450975"/>
            <a:ext cx="6974680" cy="3935414"/>
          </a:xfrm>
          <a:solidFill>
            <a:schemeClr val="bg1">
              <a:lumMod val="95000"/>
              <a:alpha val="70000"/>
            </a:schemeClr>
          </a:solid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dirty="0"/>
              <a:t>Insert or Drag and Drop your Screen Design here</a:t>
            </a:r>
          </a:p>
        </p:txBody>
      </p:sp>
    </p:spTree>
    <p:extLst>
      <p:ext uri="{BB962C8B-B14F-4D97-AF65-F5344CB8AC3E}">
        <p14:creationId xmlns:p14="http://schemas.microsoft.com/office/powerpoint/2010/main" val="77450071"/>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hree Sectio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E51FED-0A73-4769-96A2-4C362E5D9DE0}"/>
              </a:ext>
            </a:extLst>
          </p:cNvPr>
          <p:cNvSpPr>
            <a:spLocks noGrp="1"/>
          </p:cNvSpPr>
          <p:nvPr>
            <p:ph type="title"/>
          </p:nvPr>
        </p:nvSpPr>
        <p:spPr>
          <a:xfrm>
            <a:off x="432000" y="432000"/>
            <a:ext cx="11340000" cy="432000"/>
          </a:xfrm>
        </p:spPr>
        <p:txBody>
          <a:bodyPr/>
          <a:lstStyle/>
          <a:p>
            <a:r>
              <a:rPr lang="en-US" noProof="0"/>
              <a:t>Click to edit Master title style</a:t>
            </a:r>
          </a:p>
        </p:txBody>
      </p:sp>
      <p:sp>
        <p:nvSpPr>
          <p:cNvPr id="3" name="Content Placeholder 2">
            <a:extLst>
              <a:ext uri="{FF2B5EF4-FFF2-40B4-BE49-F238E27FC236}">
                <a16:creationId xmlns:a16="http://schemas.microsoft.com/office/drawing/2014/main" id="{E455B16D-31A1-4D28-ADC4-0BDEF4E07DFF}"/>
              </a:ext>
            </a:extLst>
          </p:cNvPr>
          <p:cNvSpPr>
            <a:spLocks noGrp="1"/>
          </p:cNvSpPr>
          <p:nvPr>
            <p:ph sz="half" idx="1" hasCustomPrompt="1"/>
          </p:nvPr>
        </p:nvSpPr>
        <p:spPr>
          <a:xfrm>
            <a:off x="432000" y="1008000"/>
            <a:ext cx="11340000"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Single line of text</a:t>
            </a:r>
          </a:p>
        </p:txBody>
      </p:sp>
      <p:sp>
        <p:nvSpPr>
          <p:cNvPr id="4" name="Content Placeholder 3">
            <a:extLst>
              <a:ext uri="{FF2B5EF4-FFF2-40B4-BE49-F238E27FC236}">
                <a16:creationId xmlns:a16="http://schemas.microsoft.com/office/drawing/2014/main" id="{AC4D4C6E-0D63-44CE-B0B4-BAA8F101EAFF}"/>
              </a:ext>
            </a:extLst>
          </p:cNvPr>
          <p:cNvSpPr>
            <a:spLocks noGrp="1"/>
          </p:cNvSpPr>
          <p:nvPr>
            <p:ph sz="half" idx="2" hasCustomPrompt="1"/>
          </p:nvPr>
        </p:nvSpPr>
        <p:spPr>
          <a:xfrm>
            <a:off x="2231749" y="4637931"/>
            <a:ext cx="1980000" cy="720000"/>
          </a:xfrm>
        </p:spPr>
        <p:txBody>
          <a:bodyPr/>
          <a:lstStyle>
            <a:lvl1pPr marL="0" indent="0" algn="ctr">
              <a:buFont typeface="Arial" panose="020B0604020202020204" pitchFamily="34" charset="0"/>
              <a:buNone/>
              <a:defRPr sz="1400">
                <a:solidFill>
                  <a:schemeClr val="tx1">
                    <a:lumMod val="75000"/>
                    <a:lumOff val="25000"/>
                  </a:schemeClr>
                </a:solidFill>
              </a:defRPr>
            </a:lvl1pPr>
          </a:lstStyle>
          <a:p>
            <a:pPr lvl="0"/>
            <a:r>
              <a:rPr lang="en-US" noProof="0"/>
              <a:t>Section Description</a:t>
            </a:r>
          </a:p>
        </p:txBody>
      </p:sp>
      <p:sp>
        <p:nvSpPr>
          <p:cNvPr id="8" name="Footer Placeholder 7">
            <a:extLst>
              <a:ext uri="{FF2B5EF4-FFF2-40B4-BE49-F238E27FC236}">
                <a16:creationId xmlns:a16="http://schemas.microsoft.com/office/drawing/2014/main" id="{43C0B96F-9D35-4001-9F9C-1A7004D61F3D}"/>
              </a:ext>
            </a:extLst>
          </p:cNvPr>
          <p:cNvSpPr>
            <a:spLocks noGrp="1"/>
          </p:cNvSpPr>
          <p:nvPr>
            <p:ph type="ftr" sz="quarter" idx="10"/>
          </p:nvPr>
        </p:nvSpPr>
        <p:spPr/>
        <p:txBody>
          <a:bodyPr/>
          <a:lstStyle/>
          <a:p>
            <a:r>
              <a:rPr lang="en-US" noProof="0" dirty="0"/>
              <a:t>Add a footer</a:t>
            </a:r>
          </a:p>
        </p:txBody>
      </p:sp>
      <p:sp>
        <p:nvSpPr>
          <p:cNvPr id="9" name="Slide Number Placeholder 8">
            <a:extLst>
              <a:ext uri="{FF2B5EF4-FFF2-40B4-BE49-F238E27FC236}">
                <a16:creationId xmlns:a16="http://schemas.microsoft.com/office/drawing/2014/main" id="{A1C915CA-DB91-4B68-8DB8-2745ADA58582}"/>
              </a:ext>
            </a:extLst>
          </p:cNvPr>
          <p:cNvSpPr>
            <a:spLocks noGrp="1"/>
          </p:cNvSpPr>
          <p:nvPr>
            <p:ph type="sldNum" sz="quarter" idx="11"/>
          </p:nvPr>
        </p:nvSpPr>
        <p:spPr/>
        <p:txBody>
          <a:bodyPr/>
          <a:lstStyle/>
          <a:p>
            <a:fld id="{4B73C415-D670-4716-A5EC-CC4D52CA2BAC}" type="slidenum">
              <a:rPr lang="en-US" noProof="0" smtClean="0"/>
              <a:pPr/>
              <a:t>‹#›</a:t>
            </a:fld>
            <a:endParaRPr lang="en-US" noProof="0" dirty="0"/>
          </a:p>
        </p:txBody>
      </p:sp>
      <p:sp>
        <p:nvSpPr>
          <p:cNvPr id="6" name="Text Placeholder 5">
            <a:extLst>
              <a:ext uri="{FF2B5EF4-FFF2-40B4-BE49-F238E27FC236}">
                <a16:creationId xmlns:a16="http://schemas.microsoft.com/office/drawing/2014/main" id="{0BF46361-E4F6-47BA-9660-22CF6C0669CB}"/>
              </a:ext>
            </a:extLst>
          </p:cNvPr>
          <p:cNvSpPr>
            <a:spLocks noGrp="1"/>
          </p:cNvSpPr>
          <p:nvPr>
            <p:ph type="body" sz="quarter" idx="12" hasCustomPrompt="1"/>
          </p:nvPr>
        </p:nvSpPr>
        <p:spPr>
          <a:xfrm>
            <a:off x="5111498" y="4637931"/>
            <a:ext cx="1980000" cy="720000"/>
          </a:xfrm>
        </p:spPr>
        <p:txBody>
          <a:bodyPr/>
          <a:lstStyle>
            <a:lvl1pPr marL="0" indent="0" algn="ctr">
              <a:buFont typeface="Arial" panose="020B0604020202020204" pitchFamily="34" charset="0"/>
              <a:buNone/>
              <a:defRPr sz="1400">
                <a:solidFill>
                  <a:schemeClr val="tx1">
                    <a:lumMod val="75000"/>
                    <a:lumOff val="25000"/>
                  </a:schemeClr>
                </a:solidFill>
              </a:defRPr>
            </a:lvl1pPr>
          </a:lstStyle>
          <a:p>
            <a:pPr lvl="0"/>
            <a:r>
              <a:rPr lang="en-US" noProof="0"/>
              <a:t>Section Description</a:t>
            </a:r>
          </a:p>
        </p:txBody>
      </p:sp>
      <p:sp>
        <p:nvSpPr>
          <p:cNvPr id="10" name="Text Placeholder 9">
            <a:extLst>
              <a:ext uri="{FF2B5EF4-FFF2-40B4-BE49-F238E27FC236}">
                <a16:creationId xmlns:a16="http://schemas.microsoft.com/office/drawing/2014/main" id="{2BB15A8A-91AC-4F5D-A727-1D120F5D43D5}"/>
              </a:ext>
            </a:extLst>
          </p:cNvPr>
          <p:cNvSpPr>
            <a:spLocks noGrp="1"/>
          </p:cNvSpPr>
          <p:nvPr>
            <p:ph type="body" sz="quarter" idx="13" hasCustomPrompt="1"/>
          </p:nvPr>
        </p:nvSpPr>
        <p:spPr>
          <a:xfrm>
            <a:off x="7991247" y="4637931"/>
            <a:ext cx="1980000" cy="720000"/>
          </a:xfrm>
        </p:spPr>
        <p:txBody>
          <a:bodyPr/>
          <a:lstStyle>
            <a:lvl1pPr marL="0" indent="0" algn="ctr">
              <a:buFont typeface="Arial" panose="020B0604020202020204" pitchFamily="34" charset="0"/>
              <a:buNone/>
              <a:defRPr sz="1400">
                <a:solidFill>
                  <a:schemeClr val="tx1">
                    <a:lumMod val="75000"/>
                    <a:lumOff val="25000"/>
                  </a:schemeClr>
                </a:solidFill>
              </a:defRPr>
            </a:lvl1pPr>
          </a:lstStyle>
          <a:p>
            <a:pPr lvl="0"/>
            <a:r>
              <a:rPr lang="en-US" noProof="0"/>
              <a:t>Section Description</a:t>
            </a:r>
          </a:p>
        </p:txBody>
      </p:sp>
      <p:sp>
        <p:nvSpPr>
          <p:cNvPr id="12" name="Text Placeholder 11">
            <a:extLst>
              <a:ext uri="{FF2B5EF4-FFF2-40B4-BE49-F238E27FC236}">
                <a16:creationId xmlns:a16="http://schemas.microsoft.com/office/drawing/2014/main" id="{1A87D1D6-A833-418D-948C-DDF79372310E}"/>
              </a:ext>
            </a:extLst>
          </p:cNvPr>
          <p:cNvSpPr>
            <a:spLocks noGrp="1"/>
          </p:cNvSpPr>
          <p:nvPr>
            <p:ph type="body" sz="quarter" idx="14" hasCustomPrompt="1"/>
          </p:nvPr>
        </p:nvSpPr>
        <p:spPr>
          <a:xfrm>
            <a:off x="2231749" y="4003531"/>
            <a:ext cx="1980000" cy="360000"/>
          </a:xfrm>
        </p:spPr>
        <p:txBody>
          <a:bodyPr/>
          <a:lstStyle>
            <a:lvl1pPr marL="0" indent="0" algn="ctr">
              <a:buFont typeface="Arial" panose="020B0604020202020204" pitchFamily="34" charset="0"/>
              <a:buNone/>
              <a:defRPr>
                <a:solidFill>
                  <a:schemeClr val="tx1">
                    <a:lumMod val="75000"/>
                    <a:lumOff val="25000"/>
                  </a:schemeClr>
                </a:solidFill>
              </a:defRPr>
            </a:lvl1pPr>
          </a:lstStyle>
          <a:p>
            <a:pPr lvl="0"/>
            <a:r>
              <a:rPr lang="en-US" noProof="0"/>
              <a:t>Section 1</a:t>
            </a:r>
          </a:p>
        </p:txBody>
      </p:sp>
      <p:sp>
        <p:nvSpPr>
          <p:cNvPr id="14" name="Text Placeholder 13">
            <a:extLst>
              <a:ext uri="{FF2B5EF4-FFF2-40B4-BE49-F238E27FC236}">
                <a16:creationId xmlns:a16="http://schemas.microsoft.com/office/drawing/2014/main" id="{729FC9F6-9736-4DA2-A807-7430389A47FC}"/>
              </a:ext>
            </a:extLst>
          </p:cNvPr>
          <p:cNvSpPr>
            <a:spLocks noGrp="1"/>
          </p:cNvSpPr>
          <p:nvPr>
            <p:ph type="body" sz="quarter" idx="15" hasCustomPrompt="1"/>
          </p:nvPr>
        </p:nvSpPr>
        <p:spPr>
          <a:xfrm>
            <a:off x="5111498" y="4003531"/>
            <a:ext cx="1980000" cy="360000"/>
          </a:xfrm>
        </p:spPr>
        <p:txBody>
          <a:bodyPr/>
          <a:lstStyle>
            <a:lvl1pPr marL="0" indent="0" algn="ctr">
              <a:buFont typeface="Arial" panose="020B0604020202020204" pitchFamily="34" charset="0"/>
              <a:buNone/>
              <a:defRPr>
                <a:solidFill>
                  <a:schemeClr val="tx1">
                    <a:lumMod val="75000"/>
                    <a:lumOff val="25000"/>
                  </a:schemeClr>
                </a:solidFill>
              </a:defRPr>
            </a:lvl1pPr>
          </a:lstStyle>
          <a:p>
            <a:pPr lvl="0"/>
            <a:r>
              <a:rPr lang="en-US" noProof="0"/>
              <a:t>Section 2</a:t>
            </a:r>
          </a:p>
        </p:txBody>
      </p:sp>
      <p:sp>
        <p:nvSpPr>
          <p:cNvPr id="16" name="Text Placeholder 15">
            <a:extLst>
              <a:ext uri="{FF2B5EF4-FFF2-40B4-BE49-F238E27FC236}">
                <a16:creationId xmlns:a16="http://schemas.microsoft.com/office/drawing/2014/main" id="{8FD41719-B17D-4C65-8905-CFB25698E450}"/>
              </a:ext>
            </a:extLst>
          </p:cNvPr>
          <p:cNvSpPr>
            <a:spLocks noGrp="1"/>
          </p:cNvSpPr>
          <p:nvPr>
            <p:ph type="body" sz="quarter" idx="16" hasCustomPrompt="1"/>
          </p:nvPr>
        </p:nvSpPr>
        <p:spPr>
          <a:xfrm>
            <a:off x="7991247" y="4003531"/>
            <a:ext cx="1980000" cy="360000"/>
          </a:xfrm>
        </p:spPr>
        <p:txBody>
          <a:bodyPr/>
          <a:lstStyle>
            <a:lvl1pPr marL="0" indent="0" algn="ctr">
              <a:buFont typeface="Arial" panose="020B0604020202020204" pitchFamily="34" charset="0"/>
              <a:buNone/>
              <a:defRPr>
                <a:solidFill>
                  <a:schemeClr val="tx1">
                    <a:lumMod val="75000"/>
                    <a:lumOff val="25000"/>
                  </a:schemeClr>
                </a:solidFill>
              </a:defRPr>
            </a:lvl1pPr>
          </a:lstStyle>
          <a:p>
            <a:pPr lvl="0"/>
            <a:r>
              <a:rPr lang="en-US" noProof="0"/>
              <a:t>Section 3</a:t>
            </a:r>
          </a:p>
        </p:txBody>
      </p:sp>
    </p:spTree>
    <p:extLst>
      <p:ext uri="{BB962C8B-B14F-4D97-AF65-F5344CB8AC3E}">
        <p14:creationId xmlns:p14="http://schemas.microsoft.com/office/powerpoint/2010/main" val="23068040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06A7F847-7F52-4026-B418-55C25C28C4CB}"/>
              </a:ext>
            </a:extLst>
          </p:cNvPr>
          <p:cNvSpPr/>
          <p:nvPr userDrawn="1"/>
        </p:nvSpPr>
        <p:spPr>
          <a:xfrm>
            <a:off x="0" y="6365364"/>
            <a:ext cx="12192000" cy="421200"/>
          </a:xfrm>
          <a:prstGeom prst="rect">
            <a:avLst/>
          </a:prstGeom>
          <a:gradFill>
            <a:gsLst>
              <a:gs pos="53000">
                <a:schemeClr val="bg1">
                  <a:lumMod val="95000"/>
                </a:schemeClr>
              </a:gs>
              <a:gs pos="100000">
                <a:schemeClr val="bg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Placeholder 1">
            <a:extLst>
              <a:ext uri="{FF2B5EF4-FFF2-40B4-BE49-F238E27FC236}">
                <a16:creationId xmlns:a16="http://schemas.microsoft.com/office/drawing/2014/main" id="{FF47D8FD-2235-485B-95E1-2EBD5AB47AAD}"/>
              </a:ext>
            </a:extLst>
          </p:cNvPr>
          <p:cNvSpPr>
            <a:spLocks noGrp="1"/>
          </p:cNvSpPr>
          <p:nvPr>
            <p:ph type="title"/>
          </p:nvPr>
        </p:nvSpPr>
        <p:spPr>
          <a:xfrm>
            <a:off x="432000" y="432000"/>
            <a:ext cx="11340000" cy="432000"/>
          </a:xfrm>
          <a:prstGeom prst="rect">
            <a:avLst/>
          </a:prstGeom>
        </p:spPr>
        <p:txBody>
          <a:bodyPr vert="horz" lIns="0" tIns="0" rIns="0" bIns="0" rtlCol="0" anchor="t">
            <a:noAutofit/>
          </a:bodyPr>
          <a:lstStyle/>
          <a:p>
            <a:r>
              <a:rPr lang="en-US" noProof="0"/>
              <a:t>Click to edit Master title style</a:t>
            </a:r>
          </a:p>
        </p:txBody>
      </p:sp>
      <p:sp>
        <p:nvSpPr>
          <p:cNvPr id="3" name="Text Placeholder 2">
            <a:extLst>
              <a:ext uri="{FF2B5EF4-FFF2-40B4-BE49-F238E27FC236}">
                <a16:creationId xmlns:a16="http://schemas.microsoft.com/office/drawing/2014/main" id="{99F4A233-446A-4EDA-9622-BBF0631DFEFF}"/>
              </a:ext>
            </a:extLst>
          </p:cNvPr>
          <p:cNvSpPr>
            <a:spLocks noGrp="1"/>
          </p:cNvSpPr>
          <p:nvPr>
            <p:ph type="body" idx="1"/>
          </p:nvPr>
        </p:nvSpPr>
        <p:spPr>
          <a:xfrm>
            <a:off x="432000" y="1728000"/>
            <a:ext cx="11340000" cy="4351338"/>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Slide Number Placeholder 5">
            <a:extLst>
              <a:ext uri="{FF2B5EF4-FFF2-40B4-BE49-F238E27FC236}">
                <a16:creationId xmlns:a16="http://schemas.microsoft.com/office/drawing/2014/main" id="{504A2955-0629-484D-8B16-D4500802A4E6}"/>
              </a:ext>
            </a:extLst>
          </p:cNvPr>
          <p:cNvSpPr>
            <a:spLocks noGrp="1"/>
          </p:cNvSpPr>
          <p:nvPr>
            <p:ph type="sldNum" sz="quarter" idx="4"/>
          </p:nvPr>
        </p:nvSpPr>
        <p:spPr>
          <a:xfrm>
            <a:off x="11772000" y="6365363"/>
            <a:ext cx="420000" cy="421200"/>
          </a:xfrm>
          <a:prstGeom prst="rect">
            <a:avLst/>
          </a:prstGeom>
          <a:solidFill>
            <a:schemeClr val="bg1">
              <a:lumMod val="95000"/>
            </a:schemeClr>
          </a:solidFill>
          <a:ln w="6350">
            <a:noFill/>
          </a:ln>
        </p:spPr>
        <p:txBody>
          <a:bodyPr vert="horz" lIns="0" tIns="0" rIns="0" bIns="0" rtlCol="0" anchor="ctr"/>
          <a:lstStyle>
            <a:lvl1pPr algn="ctr">
              <a:defRPr sz="1200" b="0" i="0">
                <a:solidFill>
                  <a:schemeClr val="tx1">
                    <a:lumMod val="65000"/>
                    <a:lumOff val="35000"/>
                  </a:schemeClr>
                </a:solidFill>
                <a:latin typeface="+mn-lt"/>
              </a:defRPr>
            </a:lvl1pPr>
          </a:lstStyle>
          <a:p>
            <a:fld id="{4B73C415-D670-4716-A5EC-CC4D52CA2BAC}" type="slidenum">
              <a:rPr lang="en-US" noProof="0" smtClean="0"/>
              <a:pPr/>
              <a:t>‹#›</a:t>
            </a:fld>
            <a:endParaRPr lang="en-US" noProof="0" dirty="0"/>
          </a:p>
        </p:txBody>
      </p:sp>
      <p:sp>
        <p:nvSpPr>
          <p:cNvPr id="7" name="Footer Placeholder 6">
            <a:extLst>
              <a:ext uri="{FF2B5EF4-FFF2-40B4-BE49-F238E27FC236}">
                <a16:creationId xmlns:a16="http://schemas.microsoft.com/office/drawing/2014/main" id="{DBD150CE-DC66-461D-A66C-7CF33070436A}"/>
              </a:ext>
            </a:extLst>
          </p:cNvPr>
          <p:cNvSpPr>
            <a:spLocks noGrp="1"/>
          </p:cNvSpPr>
          <p:nvPr>
            <p:ph type="ftr" sz="quarter" idx="3"/>
          </p:nvPr>
        </p:nvSpPr>
        <p:spPr>
          <a:xfrm>
            <a:off x="432000" y="6365363"/>
            <a:ext cx="5472000" cy="412431"/>
          </a:xfrm>
          <a:prstGeom prst="rect">
            <a:avLst/>
          </a:prstGeom>
        </p:spPr>
        <p:txBody>
          <a:bodyPr vert="horz" lIns="0" tIns="0" rIns="0" bIns="0" rtlCol="0" anchor="ctr"/>
          <a:lstStyle>
            <a:lvl1pPr algn="l">
              <a:defRPr sz="1200">
                <a:solidFill>
                  <a:schemeClr val="tx1">
                    <a:lumMod val="75000"/>
                    <a:lumOff val="25000"/>
                  </a:schemeClr>
                </a:solidFill>
              </a:defRPr>
            </a:lvl1pPr>
          </a:lstStyle>
          <a:p>
            <a:r>
              <a:rPr lang="en-US" noProof="0" dirty="0"/>
              <a:t>Add a footer</a:t>
            </a:r>
          </a:p>
        </p:txBody>
      </p:sp>
      <p:sp>
        <p:nvSpPr>
          <p:cNvPr id="8" name="Rectangle 7">
            <a:extLst>
              <a:ext uri="{FF2B5EF4-FFF2-40B4-BE49-F238E27FC236}">
                <a16:creationId xmlns:a16="http://schemas.microsoft.com/office/drawing/2014/main" id="{00ED0A63-77FF-4992-99DD-A09E96E22ACC}"/>
              </a:ext>
            </a:extLst>
          </p:cNvPr>
          <p:cNvSpPr/>
          <p:nvPr userDrawn="1"/>
        </p:nvSpPr>
        <p:spPr>
          <a:xfrm>
            <a:off x="-1" y="6786563"/>
            <a:ext cx="11771999" cy="71437"/>
          </a:xfrm>
          <a:prstGeom prst="rect">
            <a:avLst/>
          </a:prstGeom>
          <a:gradFill>
            <a:gsLst>
              <a:gs pos="0">
                <a:schemeClr val="accent1"/>
              </a:gs>
              <a:gs pos="10000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Rectangle 9">
            <a:extLst>
              <a:ext uri="{FF2B5EF4-FFF2-40B4-BE49-F238E27FC236}">
                <a16:creationId xmlns:a16="http://schemas.microsoft.com/office/drawing/2014/main" id="{96335A3F-070E-4B0E-A4FA-9B3279A2897C}"/>
              </a:ext>
            </a:extLst>
          </p:cNvPr>
          <p:cNvSpPr/>
          <p:nvPr userDrawn="1"/>
        </p:nvSpPr>
        <p:spPr>
          <a:xfrm>
            <a:off x="11771999" y="6786563"/>
            <a:ext cx="420000" cy="7143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TextBox 12">
            <a:extLst>
              <a:ext uri="{FF2B5EF4-FFF2-40B4-BE49-F238E27FC236}">
                <a16:creationId xmlns:a16="http://schemas.microsoft.com/office/drawing/2014/main" id="{7C7EB16B-9FE5-4954-8D9A-47381E739BF5}"/>
              </a:ext>
            </a:extLst>
          </p:cNvPr>
          <p:cNvSpPr txBox="1"/>
          <p:nvPr userDrawn="1"/>
        </p:nvSpPr>
        <p:spPr>
          <a:xfrm>
            <a:off x="9529311" y="6365363"/>
            <a:ext cx="2047875" cy="429969"/>
          </a:xfrm>
          <a:prstGeom prst="rect">
            <a:avLst/>
          </a:prstGeom>
          <a:noFill/>
        </p:spPr>
        <p:txBody>
          <a:bodyPr wrap="square" lIns="0" tIns="0" rIns="0" bIns="0" rtlCol="0" anchor="ctr" anchorCtr="0">
            <a:noAutofit/>
          </a:bodyPr>
          <a:lstStyle/>
          <a:p>
            <a:pPr algn="r"/>
            <a:r>
              <a:rPr lang="en-US" sz="1200" b="0" noProof="0" dirty="0">
                <a:solidFill>
                  <a:schemeClr val="bg1">
                    <a:lumMod val="65000"/>
                  </a:schemeClr>
                </a:solidFill>
                <a:latin typeface="+mn-lt"/>
              </a:rPr>
              <a:t>NAME OR LOGO</a:t>
            </a:r>
          </a:p>
        </p:txBody>
      </p:sp>
    </p:spTree>
    <p:extLst>
      <p:ext uri="{BB962C8B-B14F-4D97-AF65-F5344CB8AC3E}">
        <p14:creationId xmlns:p14="http://schemas.microsoft.com/office/powerpoint/2010/main" val="224487801"/>
      </p:ext>
    </p:extLst>
  </p:cSld>
  <p:clrMap bg1="lt1" tx1="dk1" bg2="lt2" tx2="dk2" accent1="accent1" accent2="accent2" accent3="accent3" accent4="accent4" accent5="accent5" accent6="accent6" hlink="hlink" folHlink="folHlink"/>
  <p:sldLayoutIdLst>
    <p:sldLayoutId id="2147483649" r:id="rId1"/>
    <p:sldLayoutId id="2147483656" r:id="rId2"/>
    <p:sldLayoutId id="2147483662" r:id="rId3"/>
    <p:sldLayoutId id="2147483657" r:id="rId4"/>
    <p:sldLayoutId id="2147483658" r:id="rId5"/>
    <p:sldLayoutId id="2147483659" r:id="rId6"/>
    <p:sldLayoutId id="2147483660" r:id="rId7"/>
    <p:sldLayoutId id="2147483661" r:id="rId8"/>
    <p:sldLayoutId id="2147483664" r:id="rId9"/>
    <p:sldLayoutId id="2147483665" r:id="rId10"/>
    <p:sldLayoutId id="2147483666" r:id="rId11"/>
    <p:sldLayoutId id="2147483667" r:id="rId12"/>
    <p:sldLayoutId id="2147483650" r:id="rId13"/>
    <p:sldLayoutId id="2147483652" r:id="rId14"/>
    <p:sldLayoutId id="2147483653" r:id="rId15"/>
    <p:sldLayoutId id="2147483668" r:id="rId16"/>
    <p:sldLayoutId id="2147483669" r:id="rId17"/>
    <p:sldLayoutId id="2147483671" r:id="rId18"/>
    <p:sldLayoutId id="2147483672" r:id="rId19"/>
    <p:sldLayoutId id="2147483654" r:id="rId20"/>
    <p:sldLayoutId id="2147483678" r:id="rId21"/>
    <p:sldLayoutId id="2147483655" r:id="rId22"/>
    <p:sldLayoutId id="2147483673" r:id="rId23"/>
    <p:sldLayoutId id="2147483674" r:id="rId24"/>
    <p:sldLayoutId id="2147483675" r:id="rId25"/>
    <p:sldLayoutId id="2147483676" r:id="rId26"/>
    <p:sldLayoutId id="2147483677" r:id="rId27"/>
    <p:sldLayoutId id="2147483679" r:id="rId28"/>
    <p:sldLayoutId id="2147483680" r:id="rId29"/>
  </p:sldLayoutIdLst>
  <p:hf hdr="0" ftr="0" dt="0"/>
  <p:txStyles>
    <p:titleStyle>
      <a:lvl1pPr algn="l" defTabSz="914400" rtl="0" eaLnBrk="1" latinLnBrk="0" hangingPunct="1">
        <a:lnSpc>
          <a:spcPct val="90000"/>
        </a:lnSpc>
        <a:spcBef>
          <a:spcPct val="0"/>
        </a:spcBef>
        <a:buNone/>
        <a:defRPr sz="3200" kern="1200" spc="-150">
          <a:solidFill>
            <a:schemeClr val="tx1">
              <a:lumMod val="75000"/>
              <a:lumOff val="25000"/>
            </a:schemeClr>
          </a:solidFill>
          <a:latin typeface="+mj-lt"/>
          <a:ea typeface="+mj-ea"/>
          <a:cs typeface="+mj-cs"/>
        </a:defRPr>
      </a:lvl1pPr>
    </p:titleStyle>
    <p:bodyStyle>
      <a:lvl1pPr marL="266700" indent="-266700" algn="l" defTabSz="914400" rtl="0" eaLnBrk="1" latinLnBrk="0" hangingPunct="1">
        <a:lnSpc>
          <a:spcPct val="100000"/>
        </a:lnSpc>
        <a:spcBef>
          <a:spcPts val="1000"/>
        </a:spcBef>
        <a:spcAft>
          <a:spcPts val="500"/>
        </a:spcAft>
        <a:buClr>
          <a:schemeClr val="accent1"/>
        </a:buClr>
        <a:buFont typeface="Arial" panose="020B0604020202020204" pitchFamily="34" charset="0"/>
        <a:buChar char="○"/>
        <a:defRPr sz="1800" kern="1200">
          <a:solidFill>
            <a:schemeClr val="tx2"/>
          </a:solidFill>
          <a:latin typeface="+mn-lt"/>
          <a:ea typeface="+mn-ea"/>
          <a:cs typeface="+mn-cs"/>
        </a:defRPr>
      </a:lvl1pPr>
      <a:lvl2pPr marL="542925" indent="-276225" algn="l" defTabSz="914400" rtl="0" eaLnBrk="1" latinLnBrk="0" hangingPunct="1">
        <a:lnSpc>
          <a:spcPct val="100000"/>
        </a:lnSpc>
        <a:spcBef>
          <a:spcPts val="500"/>
        </a:spcBef>
        <a:spcAft>
          <a:spcPts val="500"/>
        </a:spcAft>
        <a:buFont typeface="Arial" panose="020B0604020202020204" pitchFamily="34" charset="0"/>
        <a:buChar char="•"/>
        <a:defRPr sz="1600" kern="1200">
          <a:solidFill>
            <a:schemeClr val="tx2"/>
          </a:solidFill>
          <a:latin typeface="+mn-lt"/>
          <a:ea typeface="+mn-ea"/>
          <a:cs typeface="+mn-cs"/>
        </a:defRPr>
      </a:lvl2pPr>
      <a:lvl3pPr marL="809625" indent="-266700" algn="l" defTabSz="914400" rtl="0" eaLnBrk="1" latinLnBrk="0" hangingPunct="1">
        <a:lnSpc>
          <a:spcPct val="100000"/>
        </a:lnSpc>
        <a:spcBef>
          <a:spcPts val="500"/>
        </a:spcBef>
        <a:spcAft>
          <a:spcPts val="500"/>
        </a:spcAft>
        <a:buFont typeface="Arial" panose="020B0604020202020204" pitchFamily="34" charset="0"/>
        <a:buChar char="•"/>
        <a:defRPr sz="1600" kern="1200">
          <a:solidFill>
            <a:schemeClr val="tx2"/>
          </a:solidFill>
          <a:latin typeface="+mn-lt"/>
          <a:ea typeface="+mn-ea"/>
          <a:cs typeface="+mn-cs"/>
        </a:defRPr>
      </a:lvl3pPr>
      <a:lvl4pPr marL="1076325" indent="-266700" algn="l" defTabSz="914400" rtl="0" eaLnBrk="1" latinLnBrk="0" hangingPunct="1">
        <a:lnSpc>
          <a:spcPct val="100000"/>
        </a:lnSpc>
        <a:spcBef>
          <a:spcPts val="500"/>
        </a:spcBef>
        <a:spcAft>
          <a:spcPts val="500"/>
        </a:spcAft>
        <a:buFont typeface="Arial" panose="020B0604020202020204" pitchFamily="34" charset="0"/>
        <a:buChar char="•"/>
        <a:defRPr sz="1400" kern="1200">
          <a:solidFill>
            <a:schemeClr val="tx2"/>
          </a:solidFill>
          <a:latin typeface="+mn-lt"/>
          <a:ea typeface="+mn-ea"/>
          <a:cs typeface="+mn-cs"/>
        </a:defRPr>
      </a:lvl4pPr>
      <a:lvl5pPr marL="1343025" indent="-266700" algn="l" defTabSz="914400" rtl="0" eaLnBrk="1" latinLnBrk="0" hangingPunct="1">
        <a:lnSpc>
          <a:spcPct val="100000"/>
        </a:lnSpc>
        <a:spcBef>
          <a:spcPts val="500"/>
        </a:spcBef>
        <a:spcAft>
          <a:spcPts val="500"/>
        </a:spcAft>
        <a:buFont typeface="Arial" panose="020B0604020202020204" pitchFamily="34" charset="0"/>
        <a:buChar char="•"/>
        <a:defRPr sz="12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5.jpg"/><Relationship Id="rId4" Type="http://schemas.openxmlformats.org/officeDocument/2006/relationships/image" Target="../media/image4.jpg"/></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3.PNG"/><Relationship Id="rId1" Type="http://schemas.openxmlformats.org/officeDocument/2006/relationships/slideLayout" Target="../slideLayouts/slideLayout13.xml"/><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2.xml"/><Relationship Id="rId5" Type="http://schemas.openxmlformats.org/officeDocument/2006/relationships/image" Target="../media/image13.PNG"/><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1.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2.xml"/><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2.xml"/></Relationships>
</file>

<file path=ppt/slides/_rels/slide19.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2.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23.xml"/></Relationships>
</file>

<file path=ppt/slides/_rels/slide20.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2.xml"/></Relationships>
</file>

<file path=ppt/slides/_rels/slide21.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2.xml"/></Relationships>
</file>

<file path=ppt/slides/_rels/slide22.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2.xml"/></Relationships>
</file>

<file path=ppt/slides/_rels/slide23.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2.xml"/></Relationships>
</file>

<file path=ppt/slides/_rels/slide24.xml.rels><?xml version="1.0" encoding="UTF-8" standalone="yes"?>
<Relationships xmlns="http://schemas.openxmlformats.org/package/2006/relationships"><Relationship Id="rId3" Type="http://schemas.openxmlformats.org/officeDocument/2006/relationships/hyperlink" Target="https://machinelearningmastery.com/logistic-regression-for-machine-learning/" TargetMode="External"/><Relationship Id="rId2" Type="http://schemas.openxmlformats.org/officeDocument/2006/relationships/hyperlink" Target="https://towardsdatascience.com/machine-learning-basics-with-the-k-nearest-neighbors-algorithm-6a6e71d01761" TargetMode="External"/><Relationship Id="rId1" Type="http://schemas.openxmlformats.org/officeDocument/2006/relationships/slideLayout" Target="../slideLayouts/slideLayout22.xml"/><Relationship Id="rId5" Type="http://schemas.openxmlformats.org/officeDocument/2006/relationships/hyperlink" Target="https://medium.com/@hinasharma19se/facial-expressions-recognition-b022318d842a" TargetMode="External"/><Relationship Id="rId4" Type="http://schemas.openxmlformats.org/officeDocument/2006/relationships/hyperlink" Target="https://towardsdatascience.com/support-vector-machine-introduction-to-machine-learning-algorithms-934a444fca47" TargetMode="External"/></Relationships>
</file>

<file path=ppt/slides/_rels/slide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7.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8" Type="http://schemas.openxmlformats.org/officeDocument/2006/relationships/hyperlink" Target="https://journalistsresource.org/studies/government/criminal-justice/surveillance-cameras-and-crime" TargetMode="External"/><Relationship Id="rId3" Type="http://schemas.openxmlformats.org/officeDocument/2006/relationships/image" Target="../media/image9.jpg"/><Relationship Id="rId7" Type="http://schemas.openxmlformats.org/officeDocument/2006/relationships/image" Target="../media/image11.jp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hyperlink" Target="https://en.wikipedia.org/wiki/Pixel_geometry" TargetMode="External"/><Relationship Id="rId5" Type="http://schemas.openxmlformats.org/officeDocument/2006/relationships/image" Target="../media/image10.jpg"/><Relationship Id="rId10" Type="http://schemas.openxmlformats.org/officeDocument/2006/relationships/image" Target="../media/image13.PNG"/><Relationship Id="rId4" Type="http://schemas.openxmlformats.org/officeDocument/2006/relationships/hyperlink" Target="http://flickr.com/photos/walkn/5472536812" TargetMode="External"/><Relationship Id="rId9" Type="http://schemas.openxmlformats.org/officeDocument/2006/relationships/image" Target="../media/image12.jpg"/></Relationships>
</file>

<file path=ppt/slides/_rels/slide6.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14.jpeg"/><Relationship Id="rId7" Type="http://schemas.openxmlformats.org/officeDocument/2006/relationships/image" Target="../media/image18.jpg"/><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image" Target="../media/image17.jpg"/><Relationship Id="rId5" Type="http://schemas.openxmlformats.org/officeDocument/2006/relationships/image" Target="../media/image16.jpg"/><Relationship Id="rId4" Type="http://schemas.openxmlformats.org/officeDocument/2006/relationships/image" Target="../media/image15.jpg"/></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8.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3.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3.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8" name="Picture Placeholder 7">
            <a:extLst>
              <a:ext uri="{FF2B5EF4-FFF2-40B4-BE49-F238E27FC236}">
                <a16:creationId xmlns:a16="http://schemas.microsoft.com/office/drawing/2014/main" id="{763AD7D6-D035-45CF-8FC2-163EECD06F1B}"/>
              </a:ext>
            </a:extLst>
          </p:cNvPr>
          <p:cNvPicPr>
            <a:picLocks noGrp="1" noChangeAspect="1"/>
          </p:cNvPicPr>
          <p:nvPr>
            <p:ph type="pic" sz="quarter" idx="10"/>
          </p:nvPr>
        </p:nvPicPr>
        <p:blipFill>
          <a:blip r:embed="rId4">
            <a:extLst>
              <a:ext uri="{28A0092B-C50C-407E-A947-70E740481C1C}">
                <a14:useLocalDpi xmlns:a14="http://schemas.microsoft.com/office/drawing/2010/main" val="0"/>
              </a:ext>
            </a:extLst>
          </a:blip>
          <a:srcRect l="2620" r="2620"/>
          <a:stretch>
            <a:fillRect/>
          </a:stretch>
        </p:blipFill>
        <p:spPr>
          <a:xfrm>
            <a:off x="0" y="0"/>
            <a:ext cx="12192000" cy="6786563"/>
          </a:xfrm>
        </p:spPr>
      </p:pic>
      <p:sp>
        <p:nvSpPr>
          <p:cNvPr id="28" name="Rectangle 27">
            <a:extLst>
              <a:ext uri="{FF2B5EF4-FFF2-40B4-BE49-F238E27FC236}">
                <a16:creationId xmlns:a16="http://schemas.microsoft.com/office/drawing/2014/main" id="{E93CFE69-79B0-440B-949E-DA17AD834A10}"/>
              </a:ext>
              <a:ext uri="{C183D7F6-B498-43B3-948B-1728B52AA6E4}">
                <adec:decorative xmlns:adec="http://schemas.microsoft.com/office/drawing/2017/decorative" val="1"/>
              </a:ext>
            </a:extLst>
          </p:cNvPr>
          <p:cNvSpPr/>
          <p:nvPr/>
        </p:nvSpPr>
        <p:spPr>
          <a:xfrm>
            <a:off x="6336000" y="0"/>
            <a:ext cx="3979575" cy="6858000"/>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Box 18">
            <a:extLst>
              <a:ext uri="{FF2B5EF4-FFF2-40B4-BE49-F238E27FC236}">
                <a16:creationId xmlns:a16="http://schemas.microsoft.com/office/drawing/2014/main" id="{5170152F-4BDD-EA4D-B3D1-E9A87974CFC0}"/>
              </a:ext>
            </a:extLst>
          </p:cNvPr>
          <p:cNvSpPr txBox="1"/>
          <p:nvPr/>
        </p:nvSpPr>
        <p:spPr bwMode="gray">
          <a:xfrm>
            <a:off x="6458357" y="3219888"/>
            <a:ext cx="3305614" cy="369332"/>
          </a:xfrm>
          <a:prstGeom prst="rect">
            <a:avLst/>
          </a:prstGeom>
          <a:noFill/>
        </p:spPr>
        <p:txBody>
          <a:bodyPr wrap="square" rtlCol="0">
            <a:spAutoFit/>
          </a:bodyPr>
          <a:lstStyle/>
          <a:p>
            <a:pPr>
              <a:lnSpc>
                <a:spcPct val="90000"/>
              </a:lnSpc>
            </a:pPr>
            <a:r>
              <a:rPr lang="en-US" sz="2000" b="1" noProof="1">
                <a:gradFill>
                  <a:gsLst>
                    <a:gs pos="0">
                      <a:schemeClr val="accent1"/>
                    </a:gs>
                    <a:gs pos="51300">
                      <a:schemeClr val="accent2"/>
                    </a:gs>
                    <a:gs pos="100000">
                      <a:schemeClr val="accent3"/>
                    </a:gs>
                  </a:gsLst>
                  <a:lin ang="0" scaled="0"/>
                </a:gradFill>
              </a:rPr>
              <a:t>Bio-Medical Engineering</a:t>
            </a:r>
          </a:p>
        </p:txBody>
      </p:sp>
      <p:sp>
        <p:nvSpPr>
          <p:cNvPr id="2" name="Title 1">
            <a:extLst>
              <a:ext uri="{FF2B5EF4-FFF2-40B4-BE49-F238E27FC236}">
                <a16:creationId xmlns:a16="http://schemas.microsoft.com/office/drawing/2014/main" id="{8468F2B1-EF8F-4772-ADA1-4195B20EBA74}"/>
              </a:ext>
            </a:extLst>
          </p:cNvPr>
          <p:cNvSpPr>
            <a:spLocks noGrp="1"/>
          </p:cNvSpPr>
          <p:nvPr>
            <p:ph type="ctrTitle"/>
          </p:nvPr>
        </p:nvSpPr>
        <p:spPr bwMode="gray">
          <a:xfrm>
            <a:off x="6539896" y="2801233"/>
            <a:ext cx="3571782" cy="2387600"/>
          </a:xfrm>
        </p:spPr>
        <p:txBody>
          <a:bodyPr/>
          <a:lstStyle/>
          <a:p>
            <a:r>
              <a:rPr lang="en-US" dirty="0"/>
              <a:t>Emotion Recognition System</a:t>
            </a:r>
          </a:p>
        </p:txBody>
      </p:sp>
      <p:cxnSp>
        <p:nvCxnSpPr>
          <p:cNvPr id="16" name="Straight Connector 15">
            <a:extLst>
              <a:ext uri="{FF2B5EF4-FFF2-40B4-BE49-F238E27FC236}">
                <a16:creationId xmlns:a16="http://schemas.microsoft.com/office/drawing/2014/main" id="{F3753AF9-461F-4049-BB9D-621E76A51470}"/>
              </a:ext>
              <a:ext uri="{C183D7F6-B498-43B3-948B-1728B52AA6E4}">
                <adec:decorative xmlns:adec="http://schemas.microsoft.com/office/drawing/2017/decorative" val="1"/>
              </a:ext>
            </a:extLst>
          </p:cNvPr>
          <p:cNvCxnSpPr>
            <a:cxnSpLocks/>
          </p:cNvCxnSpPr>
          <p:nvPr/>
        </p:nvCxnSpPr>
        <p:spPr>
          <a:xfrm>
            <a:off x="6539896" y="5210499"/>
            <a:ext cx="3571782" cy="0"/>
          </a:xfrm>
          <a:prstGeom prst="line">
            <a:avLst/>
          </a:prstGeom>
          <a:ln>
            <a:gradFill>
              <a:gsLst>
                <a:gs pos="0">
                  <a:schemeClr val="accent1"/>
                </a:gs>
                <a:gs pos="51300">
                  <a:schemeClr val="accent2"/>
                </a:gs>
                <a:gs pos="100000">
                  <a:schemeClr val="accent3"/>
                </a:gs>
              </a:gsLst>
              <a:lin ang="0" scaled="0"/>
            </a:gradFill>
          </a:ln>
        </p:spPr>
        <p:style>
          <a:lnRef idx="1">
            <a:schemeClr val="accent1"/>
          </a:lnRef>
          <a:fillRef idx="0">
            <a:schemeClr val="accent1"/>
          </a:fillRef>
          <a:effectRef idx="0">
            <a:schemeClr val="accent1"/>
          </a:effectRef>
          <a:fontRef idx="minor">
            <a:schemeClr val="tx1"/>
          </a:fontRef>
        </p:style>
      </p:cxnSp>
      <p:sp>
        <p:nvSpPr>
          <p:cNvPr id="3" name="Subtitle 2">
            <a:extLst>
              <a:ext uri="{FF2B5EF4-FFF2-40B4-BE49-F238E27FC236}">
                <a16:creationId xmlns:a16="http://schemas.microsoft.com/office/drawing/2014/main" id="{565124A8-7554-4DB8-896F-F9946B9CF1F9}"/>
              </a:ext>
            </a:extLst>
          </p:cNvPr>
          <p:cNvSpPr>
            <a:spLocks noGrp="1"/>
          </p:cNvSpPr>
          <p:nvPr>
            <p:ph type="subTitle" idx="1"/>
          </p:nvPr>
        </p:nvSpPr>
        <p:spPr bwMode="gray">
          <a:xfrm>
            <a:off x="6539896" y="5216092"/>
            <a:ext cx="3571782" cy="1219200"/>
          </a:xfrm>
        </p:spPr>
        <p:txBody>
          <a:bodyPr/>
          <a:lstStyle/>
          <a:p>
            <a:r>
              <a:rPr lang="en-US" dirty="0"/>
              <a:t>Submitted To-</a:t>
            </a:r>
          </a:p>
          <a:p>
            <a:r>
              <a:rPr lang="en-US" dirty="0"/>
              <a:t>Prof. Mahua Bhattacharya</a:t>
            </a:r>
          </a:p>
        </p:txBody>
      </p:sp>
      <p:pic>
        <p:nvPicPr>
          <p:cNvPr id="10" name="Picture 9">
            <a:extLst>
              <a:ext uri="{FF2B5EF4-FFF2-40B4-BE49-F238E27FC236}">
                <a16:creationId xmlns:a16="http://schemas.microsoft.com/office/drawing/2014/main" id="{F004E8C2-C9AC-466A-88CB-38ED903607D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47605" y="148625"/>
            <a:ext cx="1356364" cy="1892745"/>
          </a:xfrm>
          <a:prstGeom prst="rect">
            <a:avLst/>
          </a:prstGeom>
        </p:spPr>
      </p:pic>
      <p:sp>
        <p:nvSpPr>
          <p:cNvPr id="11" name="TextBox 10">
            <a:extLst>
              <a:ext uri="{FF2B5EF4-FFF2-40B4-BE49-F238E27FC236}">
                <a16:creationId xmlns:a16="http://schemas.microsoft.com/office/drawing/2014/main" id="{4316E36D-5488-4C79-B140-0C3E1A04FE4B}"/>
              </a:ext>
            </a:extLst>
          </p:cNvPr>
          <p:cNvSpPr txBox="1"/>
          <p:nvPr/>
        </p:nvSpPr>
        <p:spPr>
          <a:xfrm>
            <a:off x="6776403" y="2189995"/>
            <a:ext cx="3098768" cy="969496"/>
          </a:xfrm>
          <a:prstGeom prst="rect">
            <a:avLst/>
          </a:prstGeom>
          <a:noFill/>
        </p:spPr>
        <p:txBody>
          <a:bodyPr wrap="square" rtlCol="0">
            <a:spAutoFit/>
          </a:bodyPr>
          <a:lstStyle/>
          <a:p>
            <a:pPr algn="ctr"/>
            <a:r>
              <a:rPr lang="en-US" sz="1900" dirty="0">
                <a:solidFill>
                  <a:schemeClr val="bg1"/>
                </a:solidFill>
                <a:latin typeface="Bahnschrift SemiLight" panose="020B0502040204020203" pitchFamily="34" charset="0"/>
              </a:rPr>
              <a:t>ABV-Indian Institute of Information Technology and Management Gwalior</a:t>
            </a:r>
            <a:endParaRPr lang="en-IN" sz="1900" dirty="0">
              <a:solidFill>
                <a:schemeClr val="bg1"/>
              </a:solidFill>
              <a:latin typeface="Bahnschrift SemiLight" panose="020B0502040204020203" pitchFamily="34" charset="0"/>
            </a:endParaRPr>
          </a:p>
        </p:txBody>
      </p:sp>
    </p:spTree>
    <p:extLst>
      <p:ext uri="{BB962C8B-B14F-4D97-AF65-F5344CB8AC3E}">
        <p14:creationId xmlns:p14="http://schemas.microsoft.com/office/powerpoint/2010/main" val="29419582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32E15-EACB-4563-910A-E53965685F28}"/>
              </a:ext>
            </a:extLst>
          </p:cNvPr>
          <p:cNvSpPr>
            <a:spLocks noGrp="1"/>
          </p:cNvSpPr>
          <p:nvPr>
            <p:ph type="title"/>
          </p:nvPr>
        </p:nvSpPr>
        <p:spPr/>
        <p:txBody>
          <a:bodyPr/>
          <a:lstStyle/>
          <a:p>
            <a:r>
              <a:rPr lang="en-US" dirty="0"/>
              <a:t>Support Vector Machine</a:t>
            </a:r>
            <a:endParaRPr lang="en-IN" dirty="0"/>
          </a:p>
        </p:txBody>
      </p:sp>
      <p:sp>
        <p:nvSpPr>
          <p:cNvPr id="3" name="Content Placeholder 2">
            <a:extLst>
              <a:ext uri="{FF2B5EF4-FFF2-40B4-BE49-F238E27FC236}">
                <a16:creationId xmlns:a16="http://schemas.microsoft.com/office/drawing/2014/main" id="{5CE9EC60-679D-40EF-A05E-6A85C3A7870F}"/>
              </a:ext>
            </a:extLst>
          </p:cNvPr>
          <p:cNvSpPr>
            <a:spLocks noGrp="1"/>
          </p:cNvSpPr>
          <p:nvPr>
            <p:ph idx="1"/>
          </p:nvPr>
        </p:nvSpPr>
        <p:spPr>
          <a:xfrm>
            <a:off x="432000" y="1316939"/>
            <a:ext cx="3494048" cy="4328851"/>
          </a:xfrm>
        </p:spPr>
        <p:txBody>
          <a:bodyPr/>
          <a:lstStyle/>
          <a:p>
            <a:pPr marL="0" indent="0" algn="ctr">
              <a:buNone/>
            </a:pPr>
            <a:r>
              <a:rPr lang="en-US" dirty="0"/>
              <a:t>A Support Vector Machine (SVM) is a discriminative classifier formally defined by a separating hyperplane. In other words, given labeled training data (supervised learning), the algorithm outputs an optimal hyperplane which categorizes new examples. In two dimensional space this hyperplane is a line dividing a plane in two parts where in each class lay in either side.</a:t>
            </a:r>
            <a:endParaRPr lang="en-IN" dirty="0"/>
          </a:p>
        </p:txBody>
      </p:sp>
      <p:pic>
        <p:nvPicPr>
          <p:cNvPr id="8" name="Picture 7">
            <a:extLst>
              <a:ext uri="{FF2B5EF4-FFF2-40B4-BE49-F238E27FC236}">
                <a16:creationId xmlns:a16="http://schemas.microsoft.com/office/drawing/2014/main" id="{BDEB3600-8A2D-42EA-A5D7-AD717159CE0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48562" y="6365363"/>
            <a:ext cx="2743438" cy="350550"/>
          </a:xfrm>
          <a:prstGeom prst="rect">
            <a:avLst/>
          </a:prstGeom>
        </p:spPr>
      </p:pic>
      <p:pic>
        <p:nvPicPr>
          <p:cNvPr id="3074" name="Picture 2" descr="Image result for support vector machines">
            <a:extLst>
              <a:ext uri="{FF2B5EF4-FFF2-40B4-BE49-F238E27FC236}">
                <a16:creationId xmlns:a16="http://schemas.microsoft.com/office/drawing/2014/main" id="{85C2D540-FD60-46CA-8BB3-637B89089E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34362" y="1788920"/>
            <a:ext cx="3277124" cy="3189734"/>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Image result for support vector machines">
            <a:extLst>
              <a:ext uri="{FF2B5EF4-FFF2-40B4-BE49-F238E27FC236}">
                <a16:creationId xmlns:a16="http://schemas.microsoft.com/office/drawing/2014/main" id="{1A14EA8A-6104-4CE0-9FD1-42212F72C27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5400000">
            <a:off x="7990114" y="2303111"/>
            <a:ext cx="4389571" cy="19979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30040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Placeholder 7">
            <a:extLst>
              <a:ext uri="{FF2B5EF4-FFF2-40B4-BE49-F238E27FC236}">
                <a16:creationId xmlns:a16="http://schemas.microsoft.com/office/drawing/2014/main" id="{0D5B16F6-662D-4E9D-B5E0-241E7B28D477}"/>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t="3588" b="3588"/>
          <a:stretch>
            <a:fillRect/>
          </a:stretch>
        </p:blipFill>
        <p:spPr>
          <a:xfrm>
            <a:off x="-32727" y="-1"/>
            <a:ext cx="12192000" cy="6365363"/>
          </a:xfrm>
        </p:spPr>
      </p:pic>
      <p:sp>
        <p:nvSpPr>
          <p:cNvPr id="20" name="Rectangle 19">
            <a:extLst>
              <a:ext uri="{FF2B5EF4-FFF2-40B4-BE49-F238E27FC236}">
                <a16:creationId xmlns:a16="http://schemas.microsoft.com/office/drawing/2014/main" id="{5159E9FA-E2FE-4ED3-AF77-6A386F661A9D}"/>
              </a:ext>
              <a:ext uri="{C183D7F6-B498-43B3-948B-1728B52AA6E4}">
                <adec:decorative xmlns:adec="http://schemas.microsoft.com/office/drawing/2017/decorative" val="1"/>
              </a:ext>
            </a:extLst>
          </p:cNvPr>
          <p:cNvSpPr/>
          <p:nvPr/>
        </p:nvSpPr>
        <p:spPr bwMode="gray">
          <a:xfrm>
            <a:off x="432000" y="0"/>
            <a:ext cx="11760000" cy="6365363"/>
          </a:xfrm>
          <a:prstGeom prst="rect">
            <a:avLst/>
          </a:prstGeom>
          <a:gradFill>
            <a:gsLst>
              <a:gs pos="36000">
                <a:schemeClr val="tx1">
                  <a:alpha val="40000"/>
                </a:schemeClr>
              </a:gs>
              <a:gs pos="100000">
                <a:schemeClr val="tx1"/>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2AFED906-603E-4575-A8EB-18849F6201A6}"/>
              </a:ext>
              <a:ext uri="{C183D7F6-B498-43B3-948B-1728B52AA6E4}">
                <adec:decorative xmlns:adec="http://schemas.microsoft.com/office/drawing/2017/decorative" val="1"/>
              </a:ext>
            </a:extLst>
          </p:cNvPr>
          <p:cNvSpPr/>
          <p:nvPr/>
        </p:nvSpPr>
        <p:spPr>
          <a:xfrm>
            <a:off x="-16364" y="-2"/>
            <a:ext cx="432001" cy="6365362"/>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468F2B1-EF8F-4772-ADA1-4195B20EBA74}"/>
              </a:ext>
            </a:extLst>
          </p:cNvPr>
          <p:cNvSpPr>
            <a:spLocks noGrp="1"/>
          </p:cNvSpPr>
          <p:nvPr>
            <p:ph type="ctrTitle"/>
          </p:nvPr>
        </p:nvSpPr>
        <p:spPr bwMode="gray"/>
        <p:txBody>
          <a:bodyPr/>
          <a:lstStyle/>
          <a:p>
            <a:r>
              <a:rPr lang="en-US" dirty="0"/>
              <a:t>Creation Of Project</a:t>
            </a:r>
          </a:p>
        </p:txBody>
      </p:sp>
      <p:cxnSp>
        <p:nvCxnSpPr>
          <p:cNvPr id="15" name="Straight Connector 14">
            <a:extLst>
              <a:ext uri="{FF2B5EF4-FFF2-40B4-BE49-F238E27FC236}">
                <a16:creationId xmlns:a16="http://schemas.microsoft.com/office/drawing/2014/main" id="{642D433C-2521-498F-AEB8-751A77CDE32F}"/>
              </a:ext>
              <a:ext uri="{C183D7F6-B498-43B3-948B-1728B52AA6E4}">
                <adec:decorative xmlns:adec="http://schemas.microsoft.com/office/drawing/2017/decorative" val="1"/>
              </a:ext>
            </a:extLst>
          </p:cNvPr>
          <p:cNvCxnSpPr>
            <a:cxnSpLocks/>
          </p:cNvCxnSpPr>
          <p:nvPr/>
        </p:nvCxnSpPr>
        <p:spPr bwMode="gray">
          <a:xfrm>
            <a:off x="680728" y="4876800"/>
            <a:ext cx="5187750" cy="0"/>
          </a:xfrm>
          <a:prstGeom prst="line">
            <a:avLst/>
          </a:prstGeom>
          <a:ln>
            <a:gradFill>
              <a:gsLst>
                <a:gs pos="0">
                  <a:schemeClr val="accent1"/>
                </a:gs>
                <a:gs pos="51300">
                  <a:schemeClr val="accent2"/>
                </a:gs>
                <a:gs pos="100000">
                  <a:schemeClr val="accent3"/>
                </a:gs>
              </a:gsLst>
              <a:lin ang="0" scaled="0"/>
            </a:gradFill>
          </a:ln>
        </p:spPr>
        <p:style>
          <a:lnRef idx="1">
            <a:schemeClr val="accent1"/>
          </a:lnRef>
          <a:fillRef idx="0">
            <a:schemeClr val="accent1"/>
          </a:fillRef>
          <a:effectRef idx="0">
            <a:schemeClr val="accent1"/>
          </a:effectRef>
          <a:fontRef idx="minor">
            <a:schemeClr val="tx1"/>
          </a:fontRef>
        </p:style>
      </p:cxnSp>
      <p:sp>
        <p:nvSpPr>
          <p:cNvPr id="3" name="Subtitle 2">
            <a:extLst>
              <a:ext uri="{FF2B5EF4-FFF2-40B4-BE49-F238E27FC236}">
                <a16:creationId xmlns:a16="http://schemas.microsoft.com/office/drawing/2014/main" id="{565124A8-7554-4DB8-896F-F9946B9CF1F9}"/>
              </a:ext>
            </a:extLst>
          </p:cNvPr>
          <p:cNvSpPr>
            <a:spLocks noGrp="1"/>
          </p:cNvSpPr>
          <p:nvPr>
            <p:ph type="subTitle" idx="1"/>
          </p:nvPr>
        </p:nvSpPr>
        <p:spPr bwMode="gray"/>
        <p:txBody>
          <a:bodyPr/>
          <a:lstStyle/>
          <a:p>
            <a:r>
              <a:rPr lang="en-US" dirty="0"/>
              <a:t>The different steps through which we gave shape to this final project…</a:t>
            </a:r>
          </a:p>
        </p:txBody>
      </p:sp>
      <p:sp>
        <p:nvSpPr>
          <p:cNvPr id="7" name="Slide Number Placeholder 6">
            <a:extLst>
              <a:ext uri="{FF2B5EF4-FFF2-40B4-BE49-F238E27FC236}">
                <a16:creationId xmlns:a16="http://schemas.microsoft.com/office/drawing/2014/main" id="{B89EE55C-A9E7-4073-8406-46103DF6ABBC}"/>
              </a:ext>
            </a:extLst>
          </p:cNvPr>
          <p:cNvSpPr>
            <a:spLocks noGrp="1"/>
          </p:cNvSpPr>
          <p:nvPr>
            <p:ph type="sldNum" sz="quarter" idx="12"/>
          </p:nvPr>
        </p:nvSpPr>
        <p:spPr/>
        <p:txBody>
          <a:bodyPr/>
          <a:lstStyle/>
          <a:p>
            <a:fld id="{4B73C415-D670-4716-A5EC-CC4D52CA2BAC}" type="slidenum">
              <a:rPr lang="en-US" smtClean="0"/>
              <a:pPr/>
              <a:t>11</a:t>
            </a:fld>
            <a:endParaRPr lang="en-US" dirty="0"/>
          </a:p>
        </p:txBody>
      </p:sp>
      <p:pic>
        <p:nvPicPr>
          <p:cNvPr id="31" name="Picture 30">
            <a:extLst>
              <a:ext uri="{FF2B5EF4-FFF2-40B4-BE49-F238E27FC236}">
                <a16:creationId xmlns:a16="http://schemas.microsoft.com/office/drawing/2014/main" id="{8A1ED95B-894B-45D1-B545-760716461C0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48562" y="6365363"/>
            <a:ext cx="2743438" cy="350550"/>
          </a:xfrm>
          <a:prstGeom prst="rect">
            <a:avLst/>
          </a:prstGeom>
        </p:spPr>
      </p:pic>
    </p:spTree>
    <p:extLst>
      <p:ext uri="{BB962C8B-B14F-4D97-AF65-F5344CB8AC3E}">
        <p14:creationId xmlns:p14="http://schemas.microsoft.com/office/powerpoint/2010/main" val="28368944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0E41BDB-3E21-4B21-ADEF-851C05582226}"/>
              </a:ext>
            </a:extLst>
          </p:cNvPr>
          <p:cNvSpPr>
            <a:spLocks noGrp="1"/>
          </p:cNvSpPr>
          <p:nvPr>
            <p:ph idx="1"/>
          </p:nvPr>
        </p:nvSpPr>
        <p:spPr>
          <a:xfrm>
            <a:off x="432000" y="510151"/>
            <a:ext cx="4416225" cy="2364591"/>
          </a:xfrm>
        </p:spPr>
        <p:txBody>
          <a:bodyPr/>
          <a:lstStyle/>
          <a:p>
            <a:r>
              <a:rPr lang="en-US" dirty="0"/>
              <a:t>We use the training set to train(or teach) the classifier to recognize the to-be-predicted classes(expressions) and use the testing set to estimate the classifier performance. </a:t>
            </a:r>
            <a:r>
              <a:rPr lang="en-US" b="1" dirty="0"/>
              <a:t>But then what is the use of cross-validation </a:t>
            </a:r>
            <a:r>
              <a:rPr lang="en-US" dirty="0"/>
              <a:t>— It is mostly used in problems where the objective is a prediction, and one wants to calculate how accurately a predictive model will perform in real practice.</a:t>
            </a:r>
          </a:p>
          <a:p>
            <a:r>
              <a:rPr lang="en-US" dirty="0"/>
              <a:t>The aim of cross-validation is to define a dataset to “test” the model in the training phase (i.e., the </a:t>
            </a:r>
            <a:r>
              <a:rPr lang="en-US" i="1" dirty="0"/>
              <a:t>validation set</a:t>
            </a:r>
            <a:r>
              <a:rPr lang="en-US" dirty="0"/>
              <a:t>), in order to limit problems like </a:t>
            </a:r>
            <a:r>
              <a:rPr lang="en-US" b="1" dirty="0"/>
              <a:t>overfitting </a:t>
            </a:r>
            <a:r>
              <a:rPr lang="en-US" dirty="0"/>
              <a:t>and</a:t>
            </a:r>
            <a:r>
              <a:rPr lang="en-US" b="1" dirty="0"/>
              <a:t> underfitting</a:t>
            </a:r>
            <a:r>
              <a:rPr lang="en-US" dirty="0"/>
              <a:t>, and give an insight on how the model will generalize to an unknown dataset, for instance from a real problem</a:t>
            </a:r>
          </a:p>
          <a:p>
            <a:pPr marL="0" indent="0">
              <a:buNone/>
            </a:pPr>
            <a:endParaRPr lang="en-IN" dirty="0"/>
          </a:p>
        </p:txBody>
      </p:sp>
      <p:sp>
        <p:nvSpPr>
          <p:cNvPr id="4" name="Title 3">
            <a:extLst>
              <a:ext uri="{FF2B5EF4-FFF2-40B4-BE49-F238E27FC236}">
                <a16:creationId xmlns:a16="http://schemas.microsoft.com/office/drawing/2014/main" id="{A6792276-0CE2-47C9-BBBC-4755A865C03E}"/>
              </a:ext>
            </a:extLst>
          </p:cNvPr>
          <p:cNvSpPr>
            <a:spLocks noGrp="1"/>
          </p:cNvSpPr>
          <p:nvPr>
            <p:ph type="title"/>
          </p:nvPr>
        </p:nvSpPr>
        <p:spPr/>
        <p:txBody>
          <a:bodyPr/>
          <a:lstStyle/>
          <a:p>
            <a:r>
              <a:rPr lang="en-IN" dirty="0"/>
              <a:t>Training and Testing</a:t>
            </a:r>
          </a:p>
        </p:txBody>
      </p:sp>
      <p:pic>
        <p:nvPicPr>
          <p:cNvPr id="8" name="Picture Placeholder 7">
            <a:extLst>
              <a:ext uri="{FF2B5EF4-FFF2-40B4-BE49-F238E27FC236}">
                <a16:creationId xmlns:a16="http://schemas.microsoft.com/office/drawing/2014/main" id="{54A5DBE2-8056-474C-A019-5F3BF31534A3}"/>
              </a:ext>
            </a:extLst>
          </p:cNvPr>
          <p:cNvPicPr>
            <a:picLocks noGrp="1" noChangeAspect="1"/>
          </p:cNvPicPr>
          <p:nvPr>
            <p:ph type="pic" sz="quarter" idx="12"/>
          </p:nvPr>
        </p:nvPicPr>
        <p:blipFill>
          <a:blip r:embed="rId2">
            <a:extLst>
              <a:ext uri="{28A0092B-C50C-407E-A947-70E740481C1C}">
                <a14:useLocalDpi xmlns:a14="http://schemas.microsoft.com/office/drawing/2010/main" val="0"/>
              </a:ext>
            </a:extLst>
          </a:blip>
          <a:srcRect t="10115" b="10115"/>
          <a:stretch>
            <a:fillRect/>
          </a:stretch>
        </p:blipFill>
        <p:spPr>
          <a:xfrm>
            <a:off x="5353050" y="0"/>
            <a:ext cx="6406950" cy="3714747"/>
          </a:xfrm>
        </p:spPr>
      </p:pic>
      <p:sp>
        <p:nvSpPr>
          <p:cNvPr id="6" name="Text Placeholder 5">
            <a:extLst>
              <a:ext uri="{FF2B5EF4-FFF2-40B4-BE49-F238E27FC236}">
                <a16:creationId xmlns:a16="http://schemas.microsoft.com/office/drawing/2014/main" id="{1C51E9D3-90C4-4680-BD65-C06D8ECD9AD6}"/>
              </a:ext>
            </a:extLst>
          </p:cNvPr>
          <p:cNvSpPr>
            <a:spLocks noGrp="1"/>
          </p:cNvSpPr>
          <p:nvPr>
            <p:ph type="body" sz="quarter" idx="14"/>
          </p:nvPr>
        </p:nvSpPr>
        <p:spPr>
          <a:xfrm>
            <a:off x="5658252" y="5519365"/>
            <a:ext cx="5749334" cy="1119943"/>
          </a:xfrm>
        </p:spPr>
        <p:txBody>
          <a:bodyPr/>
          <a:lstStyle/>
          <a:p>
            <a:r>
              <a:rPr lang="en-US" dirty="0"/>
              <a:t>After getting the features from the images, now the next important task to build a classification model is to split the whole dataset into training, cross-validation and testing sets.</a:t>
            </a:r>
            <a:endParaRPr lang="en-IN" dirty="0"/>
          </a:p>
        </p:txBody>
      </p:sp>
    </p:spTree>
    <p:extLst>
      <p:ext uri="{BB962C8B-B14F-4D97-AF65-F5344CB8AC3E}">
        <p14:creationId xmlns:p14="http://schemas.microsoft.com/office/powerpoint/2010/main" val="39538926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D17BCB7-0312-40C5-8FD6-5BA0456773D2}"/>
              </a:ext>
            </a:extLst>
          </p:cNvPr>
          <p:cNvSpPr>
            <a:spLocks noGrp="1"/>
          </p:cNvSpPr>
          <p:nvPr>
            <p:ph type="sldNum" sz="quarter" idx="11"/>
          </p:nvPr>
        </p:nvSpPr>
        <p:spPr/>
        <p:txBody>
          <a:bodyPr/>
          <a:lstStyle/>
          <a:p>
            <a:fld id="{4B73C415-D670-4716-A5EC-CC4D52CA2BAC}" type="slidenum">
              <a:rPr lang="en-US" noProof="0" smtClean="0"/>
              <a:pPr/>
              <a:t>13</a:t>
            </a:fld>
            <a:endParaRPr lang="en-US" noProof="0" dirty="0"/>
          </a:p>
        </p:txBody>
      </p:sp>
      <p:pic>
        <p:nvPicPr>
          <p:cNvPr id="4098" name="Picture 2">
            <a:extLst>
              <a:ext uri="{FF2B5EF4-FFF2-40B4-BE49-F238E27FC236}">
                <a16:creationId xmlns:a16="http://schemas.microsoft.com/office/drawing/2014/main" id="{CBB4DE9B-1EC0-446B-A7E8-3DCE8C0243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1643" y="1805294"/>
            <a:ext cx="4192217" cy="2581275"/>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44D87F83-C526-4B8E-93D5-94AF11F8D0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03433" y="1860783"/>
            <a:ext cx="4162425" cy="2581275"/>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a:extLst>
              <a:ext uri="{FF2B5EF4-FFF2-40B4-BE49-F238E27FC236}">
                <a16:creationId xmlns:a16="http://schemas.microsoft.com/office/drawing/2014/main" id="{C58E3DDC-F417-4CBE-A5A7-56F78DB884F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26758" y="1860783"/>
            <a:ext cx="3876675" cy="25908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9938D264-BA0B-40AA-A98F-36A455CE224A}"/>
              </a:ext>
            </a:extLst>
          </p:cNvPr>
          <p:cNvSpPr txBox="1"/>
          <p:nvPr/>
        </p:nvSpPr>
        <p:spPr>
          <a:xfrm>
            <a:off x="1234579" y="4570508"/>
            <a:ext cx="9722841" cy="923330"/>
          </a:xfrm>
          <a:prstGeom prst="rect">
            <a:avLst/>
          </a:prstGeom>
          <a:noFill/>
        </p:spPr>
        <p:txBody>
          <a:bodyPr wrap="square" rtlCol="0">
            <a:spAutoFit/>
          </a:bodyPr>
          <a:lstStyle/>
          <a:p>
            <a:pPr algn="ctr"/>
            <a:r>
              <a:rPr lang="en-US" dirty="0"/>
              <a:t>Here, it can be easily seen that we encoded different expression(or class labels) as numerical values from 0 to 6 as each number representing different class (“anger”: 0, “disgust”: 1, “fear”: 2, “happy”: 3, “neutral”: 4, “sad”: 5, “surprise”:6 )</a:t>
            </a:r>
            <a:endParaRPr lang="en-IN" dirty="0"/>
          </a:p>
        </p:txBody>
      </p:sp>
      <p:sp>
        <p:nvSpPr>
          <p:cNvPr id="4" name="TextBox 3">
            <a:extLst>
              <a:ext uri="{FF2B5EF4-FFF2-40B4-BE49-F238E27FC236}">
                <a16:creationId xmlns:a16="http://schemas.microsoft.com/office/drawing/2014/main" id="{1CC7BE54-DC2E-4F2B-AE21-316BCBC6B56E}"/>
              </a:ext>
            </a:extLst>
          </p:cNvPr>
          <p:cNvSpPr txBox="1"/>
          <p:nvPr/>
        </p:nvSpPr>
        <p:spPr>
          <a:xfrm>
            <a:off x="805343" y="799317"/>
            <a:ext cx="10461072" cy="646331"/>
          </a:xfrm>
          <a:prstGeom prst="rect">
            <a:avLst/>
          </a:prstGeom>
          <a:noFill/>
        </p:spPr>
        <p:txBody>
          <a:bodyPr wrap="square" rtlCol="0">
            <a:spAutoFit/>
          </a:bodyPr>
          <a:lstStyle/>
          <a:p>
            <a:r>
              <a:rPr lang="en-US"/>
              <a:t>So, we randomly split 64% of our dataset in training data,16% in cross-validation set and 20% in the testing set using the train_test_split method of sklearn in python.</a:t>
            </a:r>
            <a:endParaRPr lang="en-IN" dirty="0"/>
          </a:p>
        </p:txBody>
      </p:sp>
      <p:pic>
        <p:nvPicPr>
          <p:cNvPr id="8" name="Picture 7">
            <a:extLst>
              <a:ext uri="{FF2B5EF4-FFF2-40B4-BE49-F238E27FC236}">
                <a16:creationId xmlns:a16="http://schemas.microsoft.com/office/drawing/2014/main" id="{028A8610-497E-4667-88B0-1898B0E648D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448562" y="6365363"/>
            <a:ext cx="2743438" cy="350550"/>
          </a:xfrm>
          <a:prstGeom prst="rect">
            <a:avLst/>
          </a:prstGeom>
        </p:spPr>
      </p:pic>
    </p:spTree>
    <p:extLst>
      <p:ext uri="{BB962C8B-B14F-4D97-AF65-F5344CB8AC3E}">
        <p14:creationId xmlns:p14="http://schemas.microsoft.com/office/powerpoint/2010/main" val="2761364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A688FDA-0EB7-438C-8F2C-BAF0ADA6A320}"/>
              </a:ext>
            </a:extLst>
          </p:cNvPr>
          <p:cNvSpPr>
            <a:spLocks noGrp="1"/>
          </p:cNvSpPr>
          <p:nvPr>
            <p:ph type="ctrTitle"/>
          </p:nvPr>
        </p:nvSpPr>
        <p:spPr>
          <a:xfrm>
            <a:off x="3813474" y="1005681"/>
            <a:ext cx="3571782" cy="2387600"/>
          </a:xfrm>
        </p:spPr>
        <p:txBody>
          <a:bodyPr/>
          <a:lstStyle/>
          <a:p>
            <a:pPr algn="ctr"/>
            <a:r>
              <a:rPr lang="en-US" dirty="0"/>
              <a:t>Results</a:t>
            </a:r>
            <a:endParaRPr lang="en-IN" dirty="0"/>
          </a:p>
        </p:txBody>
      </p:sp>
      <p:sp>
        <p:nvSpPr>
          <p:cNvPr id="4" name="Subtitle 3">
            <a:extLst>
              <a:ext uri="{FF2B5EF4-FFF2-40B4-BE49-F238E27FC236}">
                <a16:creationId xmlns:a16="http://schemas.microsoft.com/office/drawing/2014/main" id="{9622153A-0B8D-4ED2-B839-32288616A464}"/>
              </a:ext>
            </a:extLst>
          </p:cNvPr>
          <p:cNvSpPr>
            <a:spLocks noGrp="1"/>
          </p:cNvSpPr>
          <p:nvPr>
            <p:ph type="subTitle" idx="1"/>
          </p:nvPr>
        </p:nvSpPr>
        <p:spPr/>
        <p:txBody>
          <a:bodyPr/>
          <a:lstStyle/>
          <a:p>
            <a:endParaRPr lang="en-IN"/>
          </a:p>
        </p:txBody>
      </p:sp>
      <p:pic>
        <p:nvPicPr>
          <p:cNvPr id="10" name="Picture Placeholder 9">
            <a:extLst>
              <a:ext uri="{FF2B5EF4-FFF2-40B4-BE49-F238E27FC236}">
                <a16:creationId xmlns:a16="http://schemas.microsoft.com/office/drawing/2014/main" id="{1A6C6338-088A-41E1-84EC-488E681E127E}"/>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521" b="521"/>
          <a:stretch>
            <a:fillRect/>
          </a:stretch>
        </p:blipFill>
        <p:spPr/>
      </p:pic>
      <p:sp>
        <p:nvSpPr>
          <p:cNvPr id="11" name="TextBox 10">
            <a:extLst>
              <a:ext uri="{FF2B5EF4-FFF2-40B4-BE49-F238E27FC236}">
                <a16:creationId xmlns:a16="http://schemas.microsoft.com/office/drawing/2014/main" id="{7FB23FF5-0E9C-4D51-A0F9-105675AAD06F}"/>
              </a:ext>
            </a:extLst>
          </p:cNvPr>
          <p:cNvSpPr txBox="1"/>
          <p:nvPr/>
        </p:nvSpPr>
        <p:spPr>
          <a:xfrm>
            <a:off x="1977006" y="2986017"/>
            <a:ext cx="8237988" cy="1107996"/>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scene3d>
              <a:camera prst="orthographicFront"/>
              <a:lightRig rig="threePt" dir="t"/>
            </a:scene3d>
            <a:sp3d extrusionH="57150">
              <a:bevelT h="25400" prst="softRound"/>
            </a:sp3d>
          </a:bodyPr>
          <a:lstStyle/>
          <a:p>
            <a:pPr algn="ctr"/>
            <a:r>
              <a:rPr lang="en-US" sz="6600" dirty="0">
                <a:ln>
                  <a:solidFill>
                    <a:schemeClr val="tx1"/>
                  </a:solidFill>
                </a:ln>
                <a:solidFill>
                  <a:schemeClr val="bg1"/>
                </a:solidFill>
                <a:effectLst>
                  <a:glow rad="228600">
                    <a:schemeClr val="accent2">
                      <a:satMod val="175000"/>
                      <a:alpha val="40000"/>
                    </a:schemeClr>
                  </a:glow>
                </a:effectLst>
                <a:latin typeface="Segoe UI Black" panose="020B0A02040204020203" pitchFamily="34" charset="0"/>
                <a:ea typeface="Segoe UI Black" panose="020B0A02040204020203" pitchFamily="34" charset="0"/>
              </a:rPr>
              <a:t>Outcome of Project</a:t>
            </a:r>
            <a:endParaRPr lang="en-IN" sz="6600" dirty="0">
              <a:ln>
                <a:solidFill>
                  <a:schemeClr val="tx1"/>
                </a:solidFill>
              </a:ln>
              <a:solidFill>
                <a:schemeClr val="bg1"/>
              </a:solidFill>
              <a:effectLst>
                <a:glow rad="228600">
                  <a:schemeClr val="accent2">
                    <a:satMod val="175000"/>
                    <a:alpha val="40000"/>
                  </a:schemeClr>
                </a:glow>
              </a:effectLst>
              <a:latin typeface="Segoe UI Black" panose="020B0A02040204020203" pitchFamily="34" charset="0"/>
              <a:ea typeface="Segoe UI Black" panose="020B0A02040204020203" pitchFamily="34" charset="0"/>
            </a:endParaRPr>
          </a:p>
        </p:txBody>
      </p:sp>
    </p:spTree>
    <p:extLst>
      <p:ext uri="{BB962C8B-B14F-4D97-AF65-F5344CB8AC3E}">
        <p14:creationId xmlns:p14="http://schemas.microsoft.com/office/powerpoint/2010/main" val="2598956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AE91F0-CD50-42BD-A262-939E112D87C0}"/>
              </a:ext>
            </a:extLst>
          </p:cNvPr>
          <p:cNvSpPr>
            <a:spLocks noGrp="1"/>
          </p:cNvSpPr>
          <p:nvPr>
            <p:ph type="title"/>
          </p:nvPr>
        </p:nvSpPr>
        <p:spPr/>
        <p:txBody>
          <a:bodyPr/>
          <a:lstStyle/>
          <a:p>
            <a:pPr algn="ctr"/>
            <a:r>
              <a:rPr lang="en-US" sz="4800" dirty="0"/>
              <a:t>Results</a:t>
            </a:r>
            <a:endParaRPr lang="en-IN" sz="4800" dirty="0"/>
          </a:p>
        </p:txBody>
      </p:sp>
      <p:sp>
        <p:nvSpPr>
          <p:cNvPr id="4" name="Slide Number Placeholder 3">
            <a:extLst>
              <a:ext uri="{FF2B5EF4-FFF2-40B4-BE49-F238E27FC236}">
                <a16:creationId xmlns:a16="http://schemas.microsoft.com/office/drawing/2014/main" id="{EAC33FDE-2A1D-4C20-924D-179B4795C3D7}"/>
              </a:ext>
            </a:extLst>
          </p:cNvPr>
          <p:cNvSpPr>
            <a:spLocks noGrp="1"/>
          </p:cNvSpPr>
          <p:nvPr>
            <p:ph type="sldNum" sz="quarter" idx="11"/>
          </p:nvPr>
        </p:nvSpPr>
        <p:spPr/>
        <p:txBody>
          <a:bodyPr/>
          <a:lstStyle/>
          <a:p>
            <a:fld id="{4B73C415-D670-4716-A5EC-CC4D52CA2BAC}" type="slidenum">
              <a:rPr lang="en-US" noProof="0" smtClean="0"/>
              <a:pPr/>
              <a:t>15</a:t>
            </a:fld>
            <a:endParaRPr lang="en-US" noProof="0" dirty="0"/>
          </a:p>
        </p:txBody>
      </p:sp>
      <p:sp>
        <p:nvSpPr>
          <p:cNvPr id="5" name="TextBox 4">
            <a:extLst>
              <a:ext uri="{FF2B5EF4-FFF2-40B4-BE49-F238E27FC236}">
                <a16:creationId xmlns:a16="http://schemas.microsoft.com/office/drawing/2014/main" id="{89B19B53-4334-4293-99C3-74198126DE76}"/>
              </a:ext>
            </a:extLst>
          </p:cNvPr>
          <p:cNvSpPr txBox="1"/>
          <p:nvPr/>
        </p:nvSpPr>
        <p:spPr>
          <a:xfrm>
            <a:off x="1372998" y="1220408"/>
            <a:ext cx="9446003" cy="646331"/>
          </a:xfrm>
          <a:prstGeom prst="rect">
            <a:avLst/>
          </a:prstGeom>
          <a:noFill/>
        </p:spPr>
        <p:txBody>
          <a:bodyPr wrap="square" rtlCol="0">
            <a:spAutoFit/>
          </a:bodyPr>
          <a:lstStyle/>
          <a:p>
            <a:r>
              <a:rPr lang="en-US" dirty="0"/>
              <a:t>We have three different algorithms and these different algorithms give different results having different levels of accuracy and cross validation log-</a:t>
            </a:r>
            <a:endParaRPr lang="en-IN" dirty="0"/>
          </a:p>
        </p:txBody>
      </p:sp>
      <p:pic>
        <p:nvPicPr>
          <p:cNvPr id="7" name="Picture 6">
            <a:extLst>
              <a:ext uri="{FF2B5EF4-FFF2-40B4-BE49-F238E27FC236}">
                <a16:creationId xmlns:a16="http://schemas.microsoft.com/office/drawing/2014/main" id="{0D3E4FC4-DCC3-4250-9BFA-B7611EA8EF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0409" y="3429000"/>
            <a:ext cx="10127690" cy="1383725"/>
          </a:xfrm>
          <a:prstGeom prst="rect">
            <a:avLst/>
          </a:prstGeom>
        </p:spPr>
      </p:pic>
      <p:sp>
        <p:nvSpPr>
          <p:cNvPr id="8" name="TextBox 7">
            <a:extLst>
              <a:ext uri="{FF2B5EF4-FFF2-40B4-BE49-F238E27FC236}">
                <a16:creationId xmlns:a16="http://schemas.microsoft.com/office/drawing/2014/main" id="{E62B9F17-7E53-41BB-BD24-9A16365B01E9}"/>
              </a:ext>
            </a:extLst>
          </p:cNvPr>
          <p:cNvSpPr txBox="1"/>
          <p:nvPr/>
        </p:nvSpPr>
        <p:spPr>
          <a:xfrm>
            <a:off x="1100409" y="2546984"/>
            <a:ext cx="5947794" cy="584775"/>
          </a:xfrm>
          <a:prstGeom prst="rect">
            <a:avLst/>
          </a:prstGeom>
          <a:noFill/>
        </p:spPr>
        <p:txBody>
          <a:bodyPr wrap="square" rtlCol="0">
            <a:spAutoFit/>
          </a:bodyPr>
          <a:lstStyle/>
          <a:p>
            <a:r>
              <a:rPr lang="en-US" sz="3200" b="1" dirty="0">
                <a:solidFill>
                  <a:schemeClr val="accent1"/>
                </a:solidFill>
              </a:rPr>
              <a:t>Using Logistic Regression -</a:t>
            </a:r>
            <a:endParaRPr lang="en-IN" sz="3200" b="1" dirty="0">
              <a:solidFill>
                <a:schemeClr val="accent1"/>
              </a:solidFill>
            </a:endParaRPr>
          </a:p>
        </p:txBody>
      </p:sp>
      <p:pic>
        <p:nvPicPr>
          <p:cNvPr id="9" name="Picture 8">
            <a:extLst>
              <a:ext uri="{FF2B5EF4-FFF2-40B4-BE49-F238E27FC236}">
                <a16:creationId xmlns:a16="http://schemas.microsoft.com/office/drawing/2014/main" id="{5439DD16-FA7F-4EC0-82DD-44BC53E6BE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48562" y="6365363"/>
            <a:ext cx="2743438" cy="350550"/>
          </a:xfrm>
          <a:prstGeom prst="rect">
            <a:avLst/>
          </a:prstGeom>
        </p:spPr>
      </p:pic>
    </p:spTree>
    <p:extLst>
      <p:ext uri="{BB962C8B-B14F-4D97-AF65-F5344CB8AC3E}">
        <p14:creationId xmlns:p14="http://schemas.microsoft.com/office/powerpoint/2010/main" val="15270668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B496293-0FA7-42E7-9E53-947308506F6E}"/>
              </a:ext>
            </a:extLst>
          </p:cNvPr>
          <p:cNvSpPr>
            <a:spLocks noGrp="1"/>
          </p:cNvSpPr>
          <p:nvPr>
            <p:ph type="sldNum" sz="quarter" idx="11"/>
          </p:nvPr>
        </p:nvSpPr>
        <p:spPr/>
        <p:txBody>
          <a:bodyPr/>
          <a:lstStyle/>
          <a:p>
            <a:fld id="{4B73C415-D670-4716-A5EC-CC4D52CA2BAC}" type="slidenum">
              <a:rPr lang="en-US" noProof="0" smtClean="0"/>
              <a:pPr/>
              <a:t>16</a:t>
            </a:fld>
            <a:endParaRPr lang="en-US" noProof="0" dirty="0"/>
          </a:p>
        </p:txBody>
      </p:sp>
      <p:sp>
        <p:nvSpPr>
          <p:cNvPr id="3" name="TextBox 2">
            <a:extLst>
              <a:ext uri="{FF2B5EF4-FFF2-40B4-BE49-F238E27FC236}">
                <a16:creationId xmlns:a16="http://schemas.microsoft.com/office/drawing/2014/main" id="{02404DAA-432F-4BEC-8E35-8350941310A5}"/>
              </a:ext>
            </a:extLst>
          </p:cNvPr>
          <p:cNvSpPr txBox="1"/>
          <p:nvPr/>
        </p:nvSpPr>
        <p:spPr>
          <a:xfrm>
            <a:off x="731293" y="332291"/>
            <a:ext cx="5947794" cy="584775"/>
          </a:xfrm>
          <a:prstGeom prst="rect">
            <a:avLst/>
          </a:prstGeom>
          <a:noFill/>
        </p:spPr>
        <p:txBody>
          <a:bodyPr wrap="square" rtlCol="0">
            <a:spAutoFit/>
          </a:bodyPr>
          <a:lstStyle/>
          <a:p>
            <a:r>
              <a:rPr lang="en-US" sz="3200" b="1" dirty="0">
                <a:solidFill>
                  <a:schemeClr val="accent1"/>
                </a:solidFill>
              </a:rPr>
              <a:t>Using KNN -</a:t>
            </a:r>
            <a:endParaRPr lang="en-IN" sz="3200" b="1" dirty="0">
              <a:solidFill>
                <a:schemeClr val="accent1"/>
              </a:solidFill>
            </a:endParaRPr>
          </a:p>
        </p:txBody>
      </p:sp>
      <p:sp>
        <p:nvSpPr>
          <p:cNvPr id="4" name="TextBox 3">
            <a:extLst>
              <a:ext uri="{FF2B5EF4-FFF2-40B4-BE49-F238E27FC236}">
                <a16:creationId xmlns:a16="http://schemas.microsoft.com/office/drawing/2014/main" id="{408BF4E8-9DD3-4487-B585-DA7F6490F8D1}"/>
              </a:ext>
            </a:extLst>
          </p:cNvPr>
          <p:cNvSpPr txBox="1"/>
          <p:nvPr/>
        </p:nvSpPr>
        <p:spPr>
          <a:xfrm>
            <a:off x="731293" y="3136612"/>
            <a:ext cx="5947794" cy="584775"/>
          </a:xfrm>
          <a:prstGeom prst="rect">
            <a:avLst/>
          </a:prstGeom>
          <a:noFill/>
        </p:spPr>
        <p:txBody>
          <a:bodyPr wrap="square" rtlCol="0">
            <a:spAutoFit/>
          </a:bodyPr>
          <a:lstStyle/>
          <a:p>
            <a:r>
              <a:rPr lang="en-US" sz="3200" b="1" dirty="0">
                <a:solidFill>
                  <a:schemeClr val="accent1"/>
                </a:solidFill>
              </a:rPr>
              <a:t>Using SVM -</a:t>
            </a:r>
            <a:endParaRPr lang="en-IN" sz="3200" b="1" dirty="0">
              <a:solidFill>
                <a:schemeClr val="accent1"/>
              </a:solidFill>
            </a:endParaRPr>
          </a:p>
        </p:txBody>
      </p:sp>
      <p:pic>
        <p:nvPicPr>
          <p:cNvPr id="6" name="Picture 5">
            <a:extLst>
              <a:ext uri="{FF2B5EF4-FFF2-40B4-BE49-F238E27FC236}">
                <a16:creationId xmlns:a16="http://schemas.microsoft.com/office/drawing/2014/main" id="{830F1EAD-4EF7-4F89-ACDF-C6B640C74F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0605" y="1264773"/>
            <a:ext cx="9785023" cy="1424312"/>
          </a:xfrm>
          <a:prstGeom prst="rect">
            <a:avLst/>
          </a:prstGeom>
        </p:spPr>
      </p:pic>
      <p:pic>
        <p:nvPicPr>
          <p:cNvPr id="8" name="Picture 7">
            <a:extLst>
              <a:ext uri="{FF2B5EF4-FFF2-40B4-BE49-F238E27FC236}">
                <a16:creationId xmlns:a16="http://schemas.microsoft.com/office/drawing/2014/main" id="{15047E10-E792-4C09-828D-E8FE16DE1C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0604" y="4168914"/>
            <a:ext cx="9785023" cy="1524014"/>
          </a:xfrm>
          <a:prstGeom prst="rect">
            <a:avLst/>
          </a:prstGeom>
        </p:spPr>
      </p:pic>
      <p:pic>
        <p:nvPicPr>
          <p:cNvPr id="9" name="Picture 8">
            <a:extLst>
              <a:ext uri="{FF2B5EF4-FFF2-40B4-BE49-F238E27FC236}">
                <a16:creationId xmlns:a16="http://schemas.microsoft.com/office/drawing/2014/main" id="{D2977FD9-1455-4B65-A6DF-2807D0D67F7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48562" y="6365363"/>
            <a:ext cx="2743438" cy="350550"/>
          </a:xfrm>
          <a:prstGeom prst="rect">
            <a:avLst/>
          </a:prstGeom>
        </p:spPr>
      </p:pic>
    </p:spTree>
    <p:extLst>
      <p:ext uri="{BB962C8B-B14F-4D97-AF65-F5344CB8AC3E}">
        <p14:creationId xmlns:p14="http://schemas.microsoft.com/office/powerpoint/2010/main" val="34956966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BA6220B-C672-4851-B61C-7364BD095A47}"/>
              </a:ext>
            </a:extLst>
          </p:cNvPr>
          <p:cNvSpPr>
            <a:spLocks noGrp="1"/>
          </p:cNvSpPr>
          <p:nvPr>
            <p:ph idx="1"/>
          </p:nvPr>
        </p:nvSpPr>
        <p:spPr>
          <a:xfrm>
            <a:off x="432000" y="1616860"/>
            <a:ext cx="4416225" cy="2364591"/>
          </a:xfrm>
        </p:spPr>
        <p:txBody>
          <a:bodyPr/>
          <a:lstStyle/>
          <a:p>
            <a:r>
              <a:rPr lang="en-US" sz="2000" dirty="0"/>
              <a:t>Improvement in Image quality and size.</a:t>
            </a:r>
          </a:p>
          <a:p>
            <a:r>
              <a:rPr lang="en-US" sz="2000" dirty="0"/>
              <a:t>Development of Better Sensors</a:t>
            </a:r>
          </a:p>
          <a:p>
            <a:r>
              <a:rPr lang="en-US" sz="2000" dirty="0"/>
              <a:t>Better Scanning Algorithms</a:t>
            </a:r>
          </a:p>
          <a:p>
            <a:r>
              <a:rPr lang="en-US" sz="2000" dirty="0"/>
              <a:t>Faster Training Modules</a:t>
            </a:r>
          </a:p>
          <a:p>
            <a:r>
              <a:rPr lang="en-US" sz="2000" dirty="0"/>
              <a:t>Much detailed Datasets</a:t>
            </a:r>
          </a:p>
          <a:p>
            <a:r>
              <a:rPr lang="en-US" sz="2000" dirty="0"/>
              <a:t>Implementation of scanning technologies in real world problems.</a:t>
            </a:r>
            <a:endParaRPr lang="en-IN" sz="2000" dirty="0"/>
          </a:p>
        </p:txBody>
      </p:sp>
      <p:sp>
        <p:nvSpPr>
          <p:cNvPr id="4" name="Title 3">
            <a:extLst>
              <a:ext uri="{FF2B5EF4-FFF2-40B4-BE49-F238E27FC236}">
                <a16:creationId xmlns:a16="http://schemas.microsoft.com/office/drawing/2014/main" id="{42A6CC41-3DFC-4064-A565-9E5B121D5DB3}"/>
              </a:ext>
            </a:extLst>
          </p:cNvPr>
          <p:cNvSpPr>
            <a:spLocks noGrp="1"/>
          </p:cNvSpPr>
          <p:nvPr>
            <p:ph type="title"/>
          </p:nvPr>
        </p:nvSpPr>
        <p:spPr/>
        <p:txBody>
          <a:bodyPr/>
          <a:lstStyle/>
          <a:p>
            <a:r>
              <a:rPr lang="en-US" dirty="0"/>
              <a:t>Scope of Improvement</a:t>
            </a:r>
            <a:endParaRPr lang="en-IN" dirty="0"/>
          </a:p>
        </p:txBody>
      </p:sp>
      <p:pic>
        <p:nvPicPr>
          <p:cNvPr id="8" name="Picture Placeholder 7">
            <a:extLst>
              <a:ext uri="{FF2B5EF4-FFF2-40B4-BE49-F238E27FC236}">
                <a16:creationId xmlns:a16="http://schemas.microsoft.com/office/drawing/2014/main" id="{36697FA9-6A50-40DE-B6C2-8D64C0C4FCAF}"/>
              </a:ext>
            </a:extLst>
          </p:cNvPr>
          <p:cNvPicPr>
            <a:picLocks noGrp="1" noChangeAspect="1"/>
          </p:cNvPicPr>
          <p:nvPr>
            <p:ph type="pic" sz="quarter" idx="12"/>
          </p:nvPr>
        </p:nvPicPr>
        <p:blipFill>
          <a:blip r:embed="rId2">
            <a:extLst>
              <a:ext uri="{28A0092B-C50C-407E-A947-70E740481C1C}">
                <a14:useLocalDpi xmlns:a14="http://schemas.microsoft.com/office/drawing/2010/main" val="0"/>
              </a:ext>
            </a:extLst>
          </a:blip>
          <a:srcRect l="207" r="207"/>
          <a:stretch>
            <a:fillRect/>
          </a:stretch>
        </p:blipFill>
        <p:spPr/>
      </p:pic>
      <p:sp>
        <p:nvSpPr>
          <p:cNvPr id="6" name="Text Placeholder 5">
            <a:extLst>
              <a:ext uri="{FF2B5EF4-FFF2-40B4-BE49-F238E27FC236}">
                <a16:creationId xmlns:a16="http://schemas.microsoft.com/office/drawing/2014/main" id="{983E7ED7-D9EE-41D9-A869-FB9EE21C722A}"/>
              </a:ext>
            </a:extLst>
          </p:cNvPr>
          <p:cNvSpPr>
            <a:spLocks noGrp="1"/>
          </p:cNvSpPr>
          <p:nvPr>
            <p:ph type="body" sz="quarter" idx="14"/>
          </p:nvPr>
        </p:nvSpPr>
        <p:spPr/>
        <p:txBody>
          <a:bodyPr/>
          <a:lstStyle/>
          <a:p>
            <a:r>
              <a:rPr lang="en-US" dirty="0"/>
              <a:t>Every technology has a scope of future improvement because nothing is perfect and new technologies are coming out everyday… </a:t>
            </a:r>
            <a:endParaRPr lang="en-IN" dirty="0"/>
          </a:p>
        </p:txBody>
      </p:sp>
    </p:spTree>
    <p:extLst>
      <p:ext uri="{BB962C8B-B14F-4D97-AF65-F5344CB8AC3E}">
        <p14:creationId xmlns:p14="http://schemas.microsoft.com/office/powerpoint/2010/main" val="18063379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7DD0337-D10F-4D17-BC1C-8C867F96EEF5}"/>
              </a:ext>
            </a:extLst>
          </p:cNvPr>
          <p:cNvSpPr>
            <a:spLocks noGrp="1"/>
          </p:cNvSpPr>
          <p:nvPr>
            <p:ph type="sldNum" sz="quarter" idx="11"/>
          </p:nvPr>
        </p:nvSpPr>
        <p:spPr/>
        <p:txBody>
          <a:bodyPr/>
          <a:lstStyle/>
          <a:p>
            <a:fld id="{4B73C415-D670-4716-A5EC-CC4D52CA2BAC}" type="slidenum">
              <a:rPr lang="en-US" noProof="0" smtClean="0"/>
              <a:pPr/>
              <a:t>18</a:t>
            </a:fld>
            <a:endParaRPr lang="en-US" noProof="0" dirty="0"/>
          </a:p>
        </p:txBody>
      </p:sp>
      <p:sp>
        <p:nvSpPr>
          <p:cNvPr id="3" name="TextBox 2">
            <a:extLst>
              <a:ext uri="{FF2B5EF4-FFF2-40B4-BE49-F238E27FC236}">
                <a16:creationId xmlns:a16="http://schemas.microsoft.com/office/drawing/2014/main" id="{41BBD8FD-7639-43BE-A91A-5585B6E92AA7}"/>
              </a:ext>
            </a:extLst>
          </p:cNvPr>
          <p:cNvSpPr txBox="1"/>
          <p:nvPr/>
        </p:nvSpPr>
        <p:spPr>
          <a:xfrm>
            <a:off x="0" y="2751589"/>
            <a:ext cx="12192000" cy="1107996"/>
          </a:xfrm>
          <a:prstGeom prst="rect">
            <a:avLst/>
          </a:prstGeom>
          <a:noFill/>
        </p:spPr>
        <p:txBody>
          <a:bodyPr wrap="square" rtlCol="0">
            <a:spAutoFit/>
          </a:bodyPr>
          <a:lstStyle/>
          <a:p>
            <a:pPr algn="ctr"/>
            <a:r>
              <a:rPr lang="en-US" sz="6600" dirty="0">
                <a:latin typeface="+mj-lt"/>
              </a:rPr>
              <a:t>Real Time Application</a:t>
            </a:r>
            <a:endParaRPr lang="en-IN" sz="6600" dirty="0">
              <a:latin typeface="+mj-lt"/>
            </a:endParaRPr>
          </a:p>
        </p:txBody>
      </p:sp>
      <p:pic>
        <p:nvPicPr>
          <p:cNvPr id="4" name="Picture 3">
            <a:extLst>
              <a:ext uri="{FF2B5EF4-FFF2-40B4-BE49-F238E27FC236}">
                <a16:creationId xmlns:a16="http://schemas.microsoft.com/office/drawing/2014/main" id="{BD404049-D03D-41FE-AF9A-EA82537268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48562" y="6365363"/>
            <a:ext cx="2743438" cy="350550"/>
          </a:xfrm>
          <a:prstGeom prst="rect">
            <a:avLst/>
          </a:prstGeom>
        </p:spPr>
      </p:pic>
    </p:spTree>
    <p:extLst>
      <p:ext uri="{BB962C8B-B14F-4D97-AF65-F5344CB8AC3E}">
        <p14:creationId xmlns:p14="http://schemas.microsoft.com/office/powerpoint/2010/main" val="30643919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ED19F378-A0F2-482F-B909-91BA674BDD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593" y="82119"/>
            <a:ext cx="11764950" cy="6617784"/>
          </a:xfrm>
          <a:prstGeom prst="rect">
            <a:avLst/>
          </a:prstGeom>
        </p:spPr>
      </p:pic>
    </p:spTree>
    <p:extLst>
      <p:ext uri="{BB962C8B-B14F-4D97-AF65-F5344CB8AC3E}">
        <p14:creationId xmlns:p14="http://schemas.microsoft.com/office/powerpoint/2010/main" val="20232391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8" name="Picture Placeholder 47" descr="A group of people in a room through a glass wall">
            <a:extLst>
              <a:ext uri="{FF2B5EF4-FFF2-40B4-BE49-F238E27FC236}">
                <a16:creationId xmlns:a16="http://schemas.microsoft.com/office/drawing/2014/main" id="{AC966987-B293-404A-BBED-86957A060395}"/>
              </a:ext>
            </a:extLst>
          </p:cNvPr>
          <p:cNvPicPr>
            <a:picLocks noGrp="1" noChangeAspect="1"/>
          </p:cNvPicPr>
          <p:nvPr>
            <p:ph type="pic" sz="quarter" idx="10"/>
          </p:nvPr>
        </p:nvPicPr>
        <p:blipFill>
          <a:blip r:embed="rId3" cstate="screen">
            <a:extLst>
              <a:ext uri="{28A0092B-C50C-407E-A947-70E740481C1C}">
                <a14:useLocalDpi xmlns:a14="http://schemas.microsoft.com/office/drawing/2010/main"/>
              </a:ext>
            </a:extLst>
          </a:blip>
          <a:srcRect/>
          <a:stretch>
            <a:fillRect/>
          </a:stretch>
        </p:blipFill>
        <p:spPr>
          <a:xfrm>
            <a:off x="0" y="0"/>
            <a:ext cx="12192000" cy="6786563"/>
          </a:xfrm>
        </p:spPr>
      </p:pic>
      <p:sp>
        <p:nvSpPr>
          <p:cNvPr id="32" name="Rectangle 31">
            <a:extLst>
              <a:ext uri="{FF2B5EF4-FFF2-40B4-BE49-F238E27FC236}">
                <a16:creationId xmlns:a16="http://schemas.microsoft.com/office/drawing/2014/main" id="{A851B3CA-790D-465D-9B97-AA9876E357B9}"/>
              </a:ext>
              <a:ext uri="{C183D7F6-B498-43B3-948B-1728B52AA6E4}">
                <adec:decorative xmlns:adec="http://schemas.microsoft.com/office/drawing/2017/decorative" val="1"/>
              </a:ext>
            </a:extLst>
          </p:cNvPr>
          <p:cNvSpPr/>
          <p:nvPr/>
        </p:nvSpPr>
        <p:spPr>
          <a:xfrm>
            <a:off x="7023897" y="0"/>
            <a:ext cx="3979575" cy="68580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TextBox 21">
            <a:extLst>
              <a:ext uri="{FF2B5EF4-FFF2-40B4-BE49-F238E27FC236}">
                <a16:creationId xmlns:a16="http://schemas.microsoft.com/office/drawing/2014/main" id="{75C12D97-9EB3-9E46-86D3-3A2CA06C20D2}"/>
              </a:ext>
            </a:extLst>
          </p:cNvPr>
          <p:cNvSpPr txBox="1"/>
          <p:nvPr/>
        </p:nvSpPr>
        <p:spPr bwMode="gray">
          <a:xfrm>
            <a:off x="7158121" y="796260"/>
            <a:ext cx="2983941" cy="341632"/>
          </a:xfrm>
          <a:prstGeom prst="rect">
            <a:avLst/>
          </a:prstGeom>
          <a:noFill/>
        </p:spPr>
        <p:txBody>
          <a:bodyPr wrap="square" rtlCol="0">
            <a:spAutoFit/>
          </a:bodyPr>
          <a:lstStyle/>
          <a:p>
            <a:pPr>
              <a:lnSpc>
                <a:spcPct val="90000"/>
              </a:lnSpc>
            </a:pPr>
            <a:r>
              <a:rPr lang="en-US" b="1" dirty="0">
                <a:gradFill>
                  <a:gsLst>
                    <a:gs pos="0">
                      <a:schemeClr val="accent1"/>
                    </a:gs>
                    <a:gs pos="51300">
                      <a:schemeClr val="accent2"/>
                    </a:gs>
                    <a:gs pos="100000">
                      <a:schemeClr val="accent3"/>
                    </a:gs>
                  </a:gsLst>
                  <a:lin ang="0" scaled="0"/>
                </a:gradFill>
              </a:rPr>
              <a:t>Submitted By -</a:t>
            </a:r>
          </a:p>
        </p:txBody>
      </p:sp>
      <p:cxnSp>
        <p:nvCxnSpPr>
          <p:cNvPr id="16" name="Straight Connector 15">
            <a:extLst>
              <a:ext uri="{FF2B5EF4-FFF2-40B4-BE49-F238E27FC236}">
                <a16:creationId xmlns:a16="http://schemas.microsoft.com/office/drawing/2014/main" id="{F3753AF9-461F-4049-BB9D-621E76A51470}"/>
              </a:ext>
              <a:ext uri="{C183D7F6-B498-43B3-948B-1728B52AA6E4}">
                <adec:decorative xmlns:adec="http://schemas.microsoft.com/office/drawing/2017/decorative" val="1"/>
              </a:ext>
            </a:extLst>
          </p:cNvPr>
          <p:cNvCxnSpPr>
            <a:cxnSpLocks/>
          </p:cNvCxnSpPr>
          <p:nvPr/>
        </p:nvCxnSpPr>
        <p:spPr>
          <a:xfrm>
            <a:off x="7227793" y="1157069"/>
            <a:ext cx="3571782" cy="0"/>
          </a:xfrm>
          <a:prstGeom prst="line">
            <a:avLst/>
          </a:prstGeom>
          <a:ln>
            <a:gradFill>
              <a:gsLst>
                <a:gs pos="0">
                  <a:schemeClr val="accent1"/>
                </a:gs>
                <a:gs pos="51300">
                  <a:schemeClr val="accent2"/>
                </a:gs>
                <a:gs pos="100000">
                  <a:schemeClr val="accent3"/>
                </a:gs>
              </a:gsLst>
              <a:lin ang="0" scaled="0"/>
            </a:gradFill>
          </a:ln>
        </p:spPr>
        <p:style>
          <a:lnRef idx="1">
            <a:schemeClr val="accent1"/>
          </a:lnRef>
          <a:fillRef idx="0">
            <a:schemeClr val="accent1"/>
          </a:fillRef>
          <a:effectRef idx="0">
            <a:schemeClr val="accent1"/>
          </a:effectRef>
          <a:fontRef idx="minor">
            <a:schemeClr val="tx1"/>
          </a:fontRef>
        </p:style>
      </p:cxnSp>
      <p:sp>
        <p:nvSpPr>
          <p:cNvPr id="3" name="Subtitle 2">
            <a:extLst>
              <a:ext uri="{FF2B5EF4-FFF2-40B4-BE49-F238E27FC236}">
                <a16:creationId xmlns:a16="http://schemas.microsoft.com/office/drawing/2014/main" id="{565124A8-7554-4DB8-896F-F9946B9CF1F9}"/>
              </a:ext>
            </a:extLst>
          </p:cNvPr>
          <p:cNvSpPr>
            <a:spLocks noGrp="1"/>
          </p:cNvSpPr>
          <p:nvPr>
            <p:ph type="subTitle" idx="1"/>
          </p:nvPr>
        </p:nvSpPr>
        <p:spPr bwMode="gray">
          <a:xfrm>
            <a:off x="7227793" y="1347063"/>
            <a:ext cx="3206053" cy="247650"/>
          </a:xfrm>
        </p:spPr>
        <p:txBody>
          <a:bodyPr/>
          <a:lstStyle/>
          <a:p>
            <a:r>
              <a:rPr lang="en-US" dirty="0"/>
              <a:t>2018IMG001 Aayush Singh</a:t>
            </a:r>
          </a:p>
          <a:p>
            <a:r>
              <a:rPr lang="en-US" dirty="0"/>
              <a:t>2018IMG008 Amit Singh</a:t>
            </a:r>
          </a:p>
          <a:p>
            <a:r>
              <a:rPr lang="en-US" dirty="0"/>
              <a:t>2018IMG011 Ankit Kumar</a:t>
            </a:r>
          </a:p>
          <a:p>
            <a:r>
              <a:rPr lang="en-US" dirty="0"/>
              <a:t>2018IMG015 Ayush Katiyar</a:t>
            </a:r>
          </a:p>
          <a:p>
            <a:r>
              <a:rPr lang="en-US" dirty="0"/>
              <a:t>2018IMG024 Divyansh Kumar</a:t>
            </a:r>
          </a:p>
          <a:p>
            <a:r>
              <a:rPr lang="en-US" dirty="0"/>
              <a:t>2018IMG028 Kamal Garg</a:t>
            </a:r>
          </a:p>
          <a:p>
            <a:r>
              <a:rPr lang="en-US" dirty="0"/>
              <a:t>2018IMG029 Manish Dangi</a:t>
            </a:r>
          </a:p>
          <a:p>
            <a:r>
              <a:rPr lang="en-US" dirty="0"/>
              <a:t>2018IMG035 Prashant Dwivedi</a:t>
            </a:r>
          </a:p>
          <a:p>
            <a:r>
              <a:rPr lang="en-US" dirty="0"/>
              <a:t>2018IMG060 Shivam Bhasker</a:t>
            </a:r>
          </a:p>
          <a:p>
            <a:r>
              <a:rPr lang="en-US" dirty="0"/>
              <a:t>2018IMT108 Vishnu Kumar</a:t>
            </a:r>
          </a:p>
        </p:txBody>
      </p:sp>
    </p:spTree>
    <p:extLst>
      <p:ext uri="{BB962C8B-B14F-4D97-AF65-F5344CB8AC3E}">
        <p14:creationId xmlns:p14="http://schemas.microsoft.com/office/powerpoint/2010/main" val="1685676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E977AF1-31EA-452D-877F-54409C48F1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6819" y="71437"/>
            <a:ext cx="11738361" cy="6602828"/>
          </a:xfrm>
          <a:prstGeom prst="rect">
            <a:avLst/>
          </a:prstGeom>
        </p:spPr>
      </p:pic>
    </p:spTree>
    <p:extLst>
      <p:ext uri="{BB962C8B-B14F-4D97-AF65-F5344CB8AC3E}">
        <p14:creationId xmlns:p14="http://schemas.microsoft.com/office/powerpoint/2010/main" val="33885645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990FF88-FF77-4BA0-A020-7BC1D5BD44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9407" y="213416"/>
            <a:ext cx="11433186" cy="6431167"/>
          </a:xfrm>
          <a:prstGeom prst="rect">
            <a:avLst/>
          </a:prstGeom>
        </p:spPr>
      </p:pic>
    </p:spTree>
    <p:extLst>
      <p:ext uri="{BB962C8B-B14F-4D97-AF65-F5344CB8AC3E}">
        <p14:creationId xmlns:p14="http://schemas.microsoft.com/office/powerpoint/2010/main" val="515043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9F3BC328-9747-4A24-959A-35C5A358F6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6169" y="217220"/>
            <a:ext cx="11419662" cy="6423560"/>
          </a:xfrm>
          <a:prstGeom prst="rect">
            <a:avLst/>
          </a:prstGeom>
        </p:spPr>
      </p:pic>
    </p:spTree>
    <p:extLst>
      <p:ext uri="{BB962C8B-B14F-4D97-AF65-F5344CB8AC3E}">
        <p14:creationId xmlns:p14="http://schemas.microsoft.com/office/powerpoint/2010/main" val="11746101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EA045BA-12EF-4FA4-81C1-191057B858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3650" y="142678"/>
            <a:ext cx="11684700" cy="6572644"/>
          </a:xfrm>
          <a:prstGeom prst="rect">
            <a:avLst/>
          </a:prstGeom>
        </p:spPr>
      </p:pic>
    </p:spTree>
    <p:extLst>
      <p:ext uri="{BB962C8B-B14F-4D97-AF65-F5344CB8AC3E}">
        <p14:creationId xmlns:p14="http://schemas.microsoft.com/office/powerpoint/2010/main" val="19275297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C3943F4-A009-48B7-9DBD-5C35A4877C79}"/>
              </a:ext>
            </a:extLst>
          </p:cNvPr>
          <p:cNvSpPr>
            <a:spLocks noGrp="1"/>
          </p:cNvSpPr>
          <p:nvPr>
            <p:ph type="sldNum" sz="quarter" idx="11"/>
          </p:nvPr>
        </p:nvSpPr>
        <p:spPr/>
        <p:txBody>
          <a:bodyPr/>
          <a:lstStyle/>
          <a:p>
            <a:fld id="{4B73C415-D670-4716-A5EC-CC4D52CA2BAC}" type="slidenum">
              <a:rPr lang="en-US" noProof="0" smtClean="0"/>
              <a:pPr/>
              <a:t>24</a:t>
            </a:fld>
            <a:endParaRPr lang="en-US" noProof="0" dirty="0"/>
          </a:p>
        </p:txBody>
      </p:sp>
      <p:sp>
        <p:nvSpPr>
          <p:cNvPr id="3" name="TextBox 2">
            <a:extLst>
              <a:ext uri="{FF2B5EF4-FFF2-40B4-BE49-F238E27FC236}">
                <a16:creationId xmlns:a16="http://schemas.microsoft.com/office/drawing/2014/main" id="{F869D9F8-E339-4CAA-B517-1A8CEC57B7CD}"/>
              </a:ext>
            </a:extLst>
          </p:cNvPr>
          <p:cNvSpPr txBox="1"/>
          <p:nvPr/>
        </p:nvSpPr>
        <p:spPr>
          <a:xfrm>
            <a:off x="0" y="71437"/>
            <a:ext cx="12191999" cy="830997"/>
          </a:xfrm>
          <a:prstGeom prst="rect">
            <a:avLst/>
          </a:prstGeom>
          <a:noFill/>
        </p:spPr>
        <p:txBody>
          <a:bodyPr wrap="square" rtlCol="0">
            <a:spAutoFit/>
          </a:bodyPr>
          <a:lstStyle/>
          <a:p>
            <a:pPr algn="ctr"/>
            <a:r>
              <a:rPr lang="en-US" sz="4800" dirty="0">
                <a:latin typeface="+mj-lt"/>
              </a:rPr>
              <a:t>References</a:t>
            </a:r>
            <a:endParaRPr lang="en-IN" sz="4800" dirty="0">
              <a:latin typeface="+mj-lt"/>
            </a:endParaRPr>
          </a:p>
        </p:txBody>
      </p:sp>
      <p:sp>
        <p:nvSpPr>
          <p:cNvPr id="4" name="TextBox 3">
            <a:extLst>
              <a:ext uri="{FF2B5EF4-FFF2-40B4-BE49-F238E27FC236}">
                <a16:creationId xmlns:a16="http://schemas.microsoft.com/office/drawing/2014/main" id="{B3E33EA3-BE4C-4358-A78E-B7D069C1BFA5}"/>
              </a:ext>
            </a:extLst>
          </p:cNvPr>
          <p:cNvSpPr txBox="1"/>
          <p:nvPr/>
        </p:nvSpPr>
        <p:spPr>
          <a:xfrm>
            <a:off x="1585519" y="1350628"/>
            <a:ext cx="8858775" cy="2862322"/>
          </a:xfrm>
          <a:prstGeom prst="rect">
            <a:avLst/>
          </a:prstGeom>
          <a:noFill/>
        </p:spPr>
        <p:txBody>
          <a:bodyPr wrap="square" rtlCol="0">
            <a:spAutoFit/>
          </a:bodyPr>
          <a:lstStyle/>
          <a:p>
            <a:pPr marL="285750" indent="-285750">
              <a:buFont typeface="Arial" panose="020B0604020202020204" pitchFamily="34" charset="0"/>
              <a:buChar char="•"/>
            </a:pPr>
            <a:r>
              <a:rPr lang="en-IN" dirty="0">
                <a:hlinkClick r:id="rId2"/>
              </a:rPr>
              <a:t>https://towardsdatascience.com/machine-learning-basics-with-the-k-nearest-neighbors-algorithm-6a6e71d01761</a:t>
            </a:r>
            <a:endParaRPr lang="en-IN" dirty="0"/>
          </a:p>
          <a:p>
            <a:pPr marL="285750" indent="-285750">
              <a:buFont typeface="Arial" panose="020B0604020202020204" pitchFamily="34" charset="0"/>
              <a:buChar char="•"/>
            </a:pPr>
            <a:endParaRPr lang="en-IN" dirty="0">
              <a:hlinkClick r:id="rId3"/>
            </a:endParaRPr>
          </a:p>
          <a:p>
            <a:pPr marL="285750" indent="-285750">
              <a:buFont typeface="Arial" panose="020B0604020202020204" pitchFamily="34" charset="0"/>
              <a:buChar char="•"/>
            </a:pPr>
            <a:r>
              <a:rPr lang="en-IN" dirty="0">
                <a:hlinkClick r:id="rId3"/>
              </a:rPr>
              <a:t>https://machinelearningmastery.com/logistic-regression-for-machine-learning/</a:t>
            </a:r>
            <a:endParaRPr lang="en-IN" dirty="0"/>
          </a:p>
          <a:p>
            <a:pPr marL="285750" indent="-285750">
              <a:buFont typeface="Arial" panose="020B0604020202020204" pitchFamily="34" charset="0"/>
              <a:buChar char="•"/>
            </a:pPr>
            <a:endParaRPr lang="en-IN" dirty="0">
              <a:hlinkClick r:id="rId4"/>
            </a:endParaRPr>
          </a:p>
          <a:p>
            <a:pPr marL="285750" indent="-285750">
              <a:buFont typeface="Arial" panose="020B0604020202020204" pitchFamily="34" charset="0"/>
              <a:buChar char="•"/>
            </a:pPr>
            <a:r>
              <a:rPr lang="en-IN" dirty="0">
                <a:hlinkClick r:id="rId4"/>
              </a:rPr>
              <a:t>https://towardsdatascience.com/support-vector-machine-introduction-to-machine-learning-algorithms-934a444fca47</a:t>
            </a:r>
            <a:endParaRPr lang="en-IN" dirty="0"/>
          </a:p>
          <a:p>
            <a:pPr marL="285750" indent="-285750">
              <a:buFont typeface="Arial" panose="020B0604020202020204" pitchFamily="34" charset="0"/>
              <a:buChar char="•"/>
            </a:pPr>
            <a:endParaRPr lang="en-IN" dirty="0">
              <a:hlinkClick r:id="rId5"/>
            </a:endParaRPr>
          </a:p>
          <a:p>
            <a:pPr marL="285750" indent="-285750">
              <a:buFont typeface="Arial" panose="020B0604020202020204" pitchFamily="34" charset="0"/>
              <a:buChar char="•"/>
            </a:pPr>
            <a:r>
              <a:rPr lang="en-IN" dirty="0">
                <a:hlinkClick r:id="rId5"/>
              </a:rPr>
              <a:t>https://medium.com/@hinasharma19se/facial-expressions-recognition-b022318d842a</a:t>
            </a:r>
            <a:endParaRPr lang="en-IN" dirty="0"/>
          </a:p>
        </p:txBody>
      </p:sp>
    </p:spTree>
    <p:extLst>
      <p:ext uri="{BB962C8B-B14F-4D97-AF65-F5344CB8AC3E}">
        <p14:creationId xmlns:p14="http://schemas.microsoft.com/office/powerpoint/2010/main" val="3375018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5087FB-2A68-4EBD-BC7A-922D37FB4B88}"/>
              </a:ext>
            </a:extLst>
          </p:cNvPr>
          <p:cNvSpPr>
            <a:spLocks noGrp="1"/>
          </p:cNvSpPr>
          <p:nvPr>
            <p:ph type="ctrTitle"/>
          </p:nvPr>
        </p:nvSpPr>
        <p:spPr>
          <a:xfrm>
            <a:off x="0" y="1351793"/>
            <a:ext cx="12192000" cy="2387600"/>
          </a:xfrm>
        </p:spPr>
        <p:txBody>
          <a:bodyPr/>
          <a:lstStyle/>
          <a:p>
            <a:pPr algn="ctr"/>
            <a:r>
              <a:rPr lang="en-US" sz="7200" dirty="0"/>
              <a:t>Thank You</a:t>
            </a:r>
            <a:endParaRPr lang="en-IN" sz="7200" dirty="0"/>
          </a:p>
        </p:txBody>
      </p:sp>
      <p:pic>
        <p:nvPicPr>
          <p:cNvPr id="5" name="Picture 4">
            <a:extLst>
              <a:ext uri="{FF2B5EF4-FFF2-40B4-BE49-F238E27FC236}">
                <a16:creationId xmlns:a16="http://schemas.microsoft.com/office/drawing/2014/main" id="{BF832A6B-EBF3-48BC-9284-D4689E2BAD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48562" y="6365363"/>
            <a:ext cx="2743438" cy="350550"/>
          </a:xfrm>
          <a:prstGeom prst="rect">
            <a:avLst/>
          </a:prstGeom>
        </p:spPr>
      </p:pic>
    </p:spTree>
    <p:extLst>
      <p:ext uri="{BB962C8B-B14F-4D97-AF65-F5344CB8AC3E}">
        <p14:creationId xmlns:p14="http://schemas.microsoft.com/office/powerpoint/2010/main" val="36793327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Content Placeholder 14">
            <a:extLst>
              <a:ext uri="{FF2B5EF4-FFF2-40B4-BE49-F238E27FC236}">
                <a16:creationId xmlns:a16="http://schemas.microsoft.com/office/drawing/2014/main" id="{358B6C62-CDD6-4E2C-8BC8-699230D3934A}"/>
              </a:ext>
            </a:extLst>
          </p:cNvPr>
          <p:cNvSpPr>
            <a:spLocks noGrp="1"/>
          </p:cNvSpPr>
          <p:nvPr>
            <p:ph idx="1"/>
          </p:nvPr>
        </p:nvSpPr>
        <p:spPr>
          <a:xfrm>
            <a:off x="263324" y="559589"/>
            <a:ext cx="4237655" cy="3421862"/>
          </a:xfrm>
        </p:spPr>
        <p:txBody>
          <a:bodyPr/>
          <a:lstStyle/>
          <a:p>
            <a:pPr marL="0" indent="0" algn="ctr">
              <a:buNone/>
            </a:pPr>
            <a:r>
              <a:rPr lang="en-US" dirty="0"/>
              <a:t>Now-a-days there is a common trend for a human-computers interaction in the field of machine intelligence. Real time detection of face and interpreting different facial expressions like happy, anger, sad, fear, surprise etc. is based on facial features and their actions. The key elements of face are considered for detection of face and prediction of expressions or emotions of face. To determine the different facial expressions, the variations in each facial features are used. For detection and classification of different classes of facial expressions, machine learning algorithms are used by training of different set of images. The proposed algorithm uses open source computer vision (OpenCV) and Machine learning with python.</a:t>
            </a:r>
          </a:p>
        </p:txBody>
      </p:sp>
      <p:sp>
        <p:nvSpPr>
          <p:cNvPr id="4" name="Title 3">
            <a:extLst>
              <a:ext uri="{FF2B5EF4-FFF2-40B4-BE49-F238E27FC236}">
                <a16:creationId xmlns:a16="http://schemas.microsoft.com/office/drawing/2014/main" id="{A03D6D45-09FB-4A71-8BA9-C71413D258DB}"/>
              </a:ext>
            </a:extLst>
          </p:cNvPr>
          <p:cNvSpPr>
            <a:spLocks noGrp="1"/>
          </p:cNvSpPr>
          <p:nvPr>
            <p:ph type="title"/>
          </p:nvPr>
        </p:nvSpPr>
        <p:spPr bwMode="ltGray"/>
        <p:txBody>
          <a:bodyPr/>
          <a:lstStyle/>
          <a:p>
            <a:r>
              <a:rPr lang="en-US" dirty="0"/>
              <a:t>Introduction</a:t>
            </a:r>
          </a:p>
        </p:txBody>
      </p:sp>
      <p:cxnSp>
        <p:nvCxnSpPr>
          <p:cNvPr id="45" name="Straight Connector 44">
            <a:extLst>
              <a:ext uri="{FF2B5EF4-FFF2-40B4-BE49-F238E27FC236}">
                <a16:creationId xmlns:a16="http://schemas.microsoft.com/office/drawing/2014/main" id="{68893E2F-227D-4472-B59F-3DEBF46C0EDC}"/>
              </a:ext>
              <a:ext uri="{C183D7F6-B498-43B3-948B-1728B52AA6E4}">
                <adec:decorative xmlns:adec="http://schemas.microsoft.com/office/drawing/2017/decorative" val="1"/>
              </a:ext>
            </a:extLst>
          </p:cNvPr>
          <p:cNvCxnSpPr>
            <a:cxnSpLocks/>
          </p:cNvCxnSpPr>
          <p:nvPr/>
        </p:nvCxnSpPr>
        <p:spPr bwMode="ltGray">
          <a:xfrm>
            <a:off x="5657669" y="5491163"/>
            <a:ext cx="5750421" cy="0"/>
          </a:xfrm>
          <a:prstGeom prst="line">
            <a:avLst/>
          </a:prstGeom>
          <a:ln>
            <a:gradFill>
              <a:gsLst>
                <a:gs pos="0">
                  <a:schemeClr val="accent1"/>
                </a:gs>
                <a:gs pos="51300">
                  <a:schemeClr val="accent2"/>
                </a:gs>
                <a:gs pos="100000">
                  <a:schemeClr val="accent3"/>
                </a:gs>
              </a:gsLst>
              <a:lin ang="0" scaled="0"/>
            </a:gradFill>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CAA3871B-5A80-4D63-B9BD-FFAB1FF70683}"/>
              </a:ext>
            </a:extLst>
          </p:cNvPr>
          <p:cNvSpPr>
            <a:spLocks noGrp="1"/>
          </p:cNvSpPr>
          <p:nvPr>
            <p:ph type="body" sz="quarter" idx="14"/>
          </p:nvPr>
        </p:nvSpPr>
        <p:spPr bwMode="gray">
          <a:xfrm>
            <a:off x="5658442" y="5657850"/>
            <a:ext cx="5749144" cy="1119943"/>
          </a:xfrm>
        </p:spPr>
        <p:txBody>
          <a:bodyPr/>
          <a:lstStyle/>
          <a:p>
            <a:r>
              <a:rPr lang="en-US" b="1" dirty="0"/>
              <a:t>Emotion recognition</a:t>
            </a:r>
            <a:r>
              <a:rPr lang="en-US" dirty="0"/>
              <a:t> is the process of identifying human </a:t>
            </a:r>
            <a:r>
              <a:rPr lang="en-US" b="1" dirty="0"/>
              <a:t>emotion</a:t>
            </a:r>
            <a:r>
              <a:rPr lang="en-US" dirty="0"/>
              <a:t>, most typically from facial expressions as well as from verbal expressions.</a:t>
            </a:r>
          </a:p>
        </p:txBody>
      </p:sp>
      <p:pic>
        <p:nvPicPr>
          <p:cNvPr id="5" name="Picture 4">
            <a:extLst>
              <a:ext uri="{FF2B5EF4-FFF2-40B4-BE49-F238E27FC236}">
                <a16:creationId xmlns:a16="http://schemas.microsoft.com/office/drawing/2014/main" id="{900C12EF-2FD9-4FEC-9161-DC2A9ACAB4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44349" y="0"/>
            <a:ext cx="7776990" cy="4110361"/>
          </a:xfrm>
          <a:prstGeom prst="rect">
            <a:avLst/>
          </a:prstGeom>
        </p:spPr>
      </p:pic>
    </p:spTree>
    <p:extLst>
      <p:ext uri="{BB962C8B-B14F-4D97-AF65-F5344CB8AC3E}">
        <p14:creationId xmlns:p14="http://schemas.microsoft.com/office/powerpoint/2010/main" val="35306650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5692B1A-A5F1-435F-AD34-3FA7A532070D}"/>
              </a:ext>
            </a:extLst>
          </p:cNvPr>
          <p:cNvSpPr>
            <a:spLocks noGrp="1"/>
          </p:cNvSpPr>
          <p:nvPr>
            <p:ph idx="1"/>
          </p:nvPr>
        </p:nvSpPr>
        <p:spPr>
          <a:xfrm>
            <a:off x="490723" y="421984"/>
            <a:ext cx="2437035" cy="530083"/>
          </a:xfrm>
        </p:spPr>
        <p:txBody>
          <a:bodyPr/>
          <a:lstStyle/>
          <a:p>
            <a:pPr marL="0" indent="0">
              <a:buNone/>
            </a:pPr>
            <a:r>
              <a:rPr lang="en-IN" sz="2800" b="1" dirty="0"/>
              <a:t>Dilbag Singh</a:t>
            </a:r>
          </a:p>
        </p:txBody>
      </p:sp>
      <p:sp>
        <p:nvSpPr>
          <p:cNvPr id="4" name="Title 3">
            <a:extLst>
              <a:ext uri="{FF2B5EF4-FFF2-40B4-BE49-F238E27FC236}">
                <a16:creationId xmlns:a16="http://schemas.microsoft.com/office/drawing/2014/main" id="{56C7A16A-907D-4A7F-B99A-F74FB96B7521}"/>
              </a:ext>
            </a:extLst>
          </p:cNvPr>
          <p:cNvSpPr>
            <a:spLocks noGrp="1"/>
          </p:cNvSpPr>
          <p:nvPr>
            <p:ph type="title"/>
          </p:nvPr>
        </p:nvSpPr>
        <p:spPr/>
        <p:txBody>
          <a:bodyPr/>
          <a:lstStyle/>
          <a:p>
            <a:r>
              <a:rPr lang="en-IN" dirty="0"/>
              <a:t>Research Review</a:t>
            </a:r>
          </a:p>
        </p:txBody>
      </p:sp>
      <p:pic>
        <p:nvPicPr>
          <p:cNvPr id="8" name="Picture Placeholder 7">
            <a:extLst>
              <a:ext uri="{FF2B5EF4-FFF2-40B4-BE49-F238E27FC236}">
                <a16:creationId xmlns:a16="http://schemas.microsoft.com/office/drawing/2014/main" id="{E27CD9A1-A361-4FC4-9464-B432CB16645B}"/>
              </a:ext>
            </a:extLst>
          </p:cNvPr>
          <p:cNvPicPr>
            <a:picLocks noGrp="1" noChangeAspect="1"/>
          </p:cNvPicPr>
          <p:nvPr>
            <p:ph type="pic" sz="quarter" idx="12"/>
          </p:nvPr>
        </p:nvPicPr>
        <p:blipFill>
          <a:blip r:embed="rId2">
            <a:extLst>
              <a:ext uri="{28A0092B-C50C-407E-A947-70E740481C1C}">
                <a14:useLocalDpi xmlns:a14="http://schemas.microsoft.com/office/drawing/2010/main" val="0"/>
              </a:ext>
            </a:extLst>
          </a:blip>
          <a:srcRect l="6150" r="6150"/>
          <a:stretch>
            <a:fillRect/>
          </a:stretch>
        </p:blipFill>
        <p:spPr/>
      </p:pic>
      <p:sp>
        <p:nvSpPr>
          <p:cNvPr id="6" name="Text Placeholder 5">
            <a:extLst>
              <a:ext uri="{FF2B5EF4-FFF2-40B4-BE49-F238E27FC236}">
                <a16:creationId xmlns:a16="http://schemas.microsoft.com/office/drawing/2014/main" id="{002D7CD2-E399-4486-BEC3-F06E364A72CB}"/>
              </a:ext>
            </a:extLst>
          </p:cNvPr>
          <p:cNvSpPr>
            <a:spLocks noGrp="1"/>
          </p:cNvSpPr>
          <p:nvPr>
            <p:ph type="body" sz="quarter" idx="14"/>
          </p:nvPr>
        </p:nvSpPr>
        <p:spPr/>
        <p:txBody>
          <a:bodyPr/>
          <a:lstStyle/>
          <a:p>
            <a:r>
              <a:rPr lang="en-IN" dirty="0"/>
              <a:t>Researching about previous developments is a vital part of any project to learn from previous mistakes and improve the quality of work</a:t>
            </a:r>
          </a:p>
        </p:txBody>
      </p:sp>
      <p:sp>
        <p:nvSpPr>
          <p:cNvPr id="9" name="TextBox 8">
            <a:extLst>
              <a:ext uri="{FF2B5EF4-FFF2-40B4-BE49-F238E27FC236}">
                <a16:creationId xmlns:a16="http://schemas.microsoft.com/office/drawing/2014/main" id="{A0637915-9FBA-42CD-9540-FFBE9AD3559C}"/>
              </a:ext>
            </a:extLst>
          </p:cNvPr>
          <p:cNvSpPr txBox="1"/>
          <p:nvPr/>
        </p:nvSpPr>
        <p:spPr>
          <a:xfrm>
            <a:off x="432000" y="1107347"/>
            <a:ext cx="4240668" cy="1569660"/>
          </a:xfrm>
          <a:prstGeom prst="rect">
            <a:avLst/>
          </a:prstGeom>
          <a:noFill/>
        </p:spPr>
        <p:txBody>
          <a:bodyPr wrap="square" rtlCol="0">
            <a:spAutoFit/>
          </a:bodyPr>
          <a:lstStyle/>
          <a:p>
            <a:r>
              <a:rPr lang="en-US" sz="1200" dirty="0"/>
              <a:t>This paper discusses the application of feature extraction of facial expressions with combination of neural network for the recognition of different facial emotions (happy, sad, angry, fear, surprised, neutral etc..). Humans are capable of producing thousands of facial actions during communication that vary in complexity, intensity, and meaning. This paper analyses the limitations with existing system Emotion recognition using brain activity. </a:t>
            </a:r>
            <a:endParaRPr lang="en-IN" sz="1200" dirty="0"/>
          </a:p>
        </p:txBody>
      </p:sp>
      <p:sp>
        <p:nvSpPr>
          <p:cNvPr id="10" name="TextBox 9">
            <a:extLst>
              <a:ext uri="{FF2B5EF4-FFF2-40B4-BE49-F238E27FC236}">
                <a16:creationId xmlns:a16="http://schemas.microsoft.com/office/drawing/2014/main" id="{507CCFF1-D17F-40C4-A9E8-A51BB5DD7EFC}"/>
              </a:ext>
            </a:extLst>
          </p:cNvPr>
          <p:cNvSpPr txBox="1"/>
          <p:nvPr/>
        </p:nvSpPr>
        <p:spPr>
          <a:xfrm>
            <a:off x="2303215" y="840643"/>
            <a:ext cx="3632433" cy="276999"/>
          </a:xfrm>
          <a:prstGeom prst="rect">
            <a:avLst/>
          </a:prstGeom>
          <a:noFill/>
        </p:spPr>
        <p:txBody>
          <a:bodyPr wrap="square" rtlCol="0">
            <a:spAutoFit/>
          </a:bodyPr>
          <a:lstStyle/>
          <a:p>
            <a:r>
              <a:rPr lang="en-US" sz="1200" i="1" dirty="0">
                <a:latin typeface="Calibri Light" panose="020F0302020204030204" pitchFamily="34" charset="0"/>
                <a:cs typeface="Calibri Light" panose="020F0302020204030204" pitchFamily="34" charset="0"/>
              </a:rPr>
              <a:t>Prof. at Manipal University Jaipur</a:t>
            </a:r>
            <a:endParaRPr lang="en-IN" sz="1200" i="1" dirty="0">
              <a:latin typeface="Calibri Light" panose="020F0302020204030204" pitchFamily="34" charset="0"/>
              <a:cs typeface="Calibri Light" panose="020F0302020204030204" pitchFamily="34" charset="0"/>
            </a:endParaRPr>
          </a:p>
        </p:txBody>
      </p:sp>
      <p:sp>
        <p:nvSpPr>
          <p:cNvPr id="12" name="Content Placeholder 1">
            <a:extLst>
              <a:ext uri="{FF2B5EF4-FFF2-40B4-BE49-F238E27FC236}">
                <a16:creationId xmlns:a16="http://schemas.microsoft.com/office/drawing/2014/main" id="{FEDDAFA6-3905-468B-AF55-AEEDC75A1755}"/>
              </a:ext>
            </a:extLst>
          </p:cNvPr>
          <p:cNvSpPr txBox="1">
            <a:spLocks/>
          </p:cNvSpPr>
          <p:nvPr/>
        </p:nvSpPr>
        <p:spPr>
          <a:xfrm>
            <a:off x="490723" y="2943711"/>
            <a:ext cx="4416837" cy="530083"/>
          </a:xfrm>
          <a:prstGeom prst="rect">
            <a:avLst/>
          </a:prstGeom>
        </p:spPr>
        <p:txBody>
          <a:bodyPr vert="horz" lIns="0" tIns="0" rIns="0" bIns="0" rtlCol="0" anchor="t">
            <a:noAutofit/>
          </a:bodyPr>
          <a:lstStyle>
            <a:lvl1pPr marL="266700" indent="-266700" algn="l" defTabSz="914400" rtl="0" eaLnBrk="1" latinLnBrk="0" hangingPunct="1">
              <a:lnSpc>
                <a:spcPct val="100000"/>
              </a:lnSpc>
              <a:spcBef>
                <a:spcPts val="1000"/>
              </a:spcBef>
              <a:spcAft>
                <a:spcPts val="500"/>
              </a:spcAft>
              <a:buClr>
                <a:schemeClr val="accent1"/>
              </a:buClr>
              <a:buFont typeface="Arial" panose="020B0604020202020204" pitchFamily="34" charset="0"/>
              <a:buChar char="○"/>
              <a:defRPr sz="1800" kern="1200">
                <a:solidFill>
                  <a:schemeClr val="tx2"/>
                </a:solidFill>
                <a:latin typeface="+mn-lt"/>
                <a:ea typeface="+mn-ea"/>
                <a:cs typeface="+mn-cs"/>
              </a:defRPr>
            </a:lvl1pPr>
            <a:lvl2pPr marL="542925" indent="-276225" algn="l" defTabSz="914400" rtl="0" eaLnBrk="1" latinLnBrk="0" hangingPunct="1">
              <a:lnSpc>
                <a:spcPct val="100000"/>
              </a:lnSpc>
              <a:spcBef>
                <a:spcPts val="500"/>
              </a:spcBef>
              <a:spcAft>
                <a:spcPts val="500"/>
              </a:spcAft>
              <a:buFont typeface="Arial" panose="020B0604020202020204" pitchFamily="34" charset="0"/>
              <a:buChar char="•"/>
              <a:defRPr sz="1600" kern="1200">
                <a:solidFill>
                  <a:schemeClr val="tx2"/>
                </a:solidFill>
                <a:latin typeface="+mn-lt"/>
                <a:ea typeface="+mn-ea"/>
                <a:cs typeface="+mn-cs"/>
              </a:defRPr>
            </a:lvl2pPr>
            <a:lvl3pPr marL="809625" indent="-266700" algn="l" defTabSz="914400" rtl="0" eaLnBrk="1" latinLnBrk="0" hangingPunct="1">
              <a:lnSpc>
                <a:spcPct val="100000"/>
              </a:lnSpc>
              <a:spcBef>
                <a:spcPts val="500"/>
              </a:spcBef>
              <a:spcAft>
                <a:spcPts val="500"/>
              </a:spcAft>
              <a:buFont typeface="Arial" panose="020B0604020202020204" pitchFamily="34" charset="0"/>
              <a:buChar char="•"/>
              <a:defRPr sz="1600" kern="1200">
                <a:solidFill>
                  <a:schemeClr val="tx2"/>
                </a:solidFill>
                <a:latin typeface="+mn-lt"/>
                <a:ea typeface="+mn-ea"/>
                <a:cs typeface="+mn-cs"/>
              </a:defRPr>
            </a:lvl3pPr>
            <a:lvl4pPr marL="1076325" indent="-266700" algn="l" defTabSz="914400" rtl="0" eaLnBrk="1" latinLnBrk="0" hangingPunct="1">
              <a:lnSpc>
                <a:spcPct val="100000"/>
              </a:lnSpc>
              <a:spcBef>
                <a:spcPts val="500"/>
              </a:spcBef>
              <a:spcAft>
                <a:spcPts val="500"/>
              </a:spcAft>
              <a:buFont typeface="Arial" panose="020B0604020202020204" pitchFamily="34" charset="0"/>
              <a:buChar char="•"/>
              <a:defRPr sz="1400" kern="1200">
                <a:solidFill>
                  <a:schemeClr val="tx2"/>
                </a:solidFill>
                <a:latin typeface="+mn-lt"/>
                <a:ea typeface="+mn-ea"/>
                <a:cs typeface="+mn-cs"/>
              </a:defRPr>
            </a:lvl4pPr>
            <a:lvl5pPr marL="1343025" indent="-266700" algn="l" defTabSz="914400" rtl="0" eaLnBrk="1" latinLnBrk="0" hangingPunct="1">
              <a:lnSpc>
                <a:spcPct val="100000"/>
              </a:lnSpc>
              <a:spcBef>
                <a:spcPts val="500"/>
              </a:spcBef>
              <a:spcAft>
                <a:spcPts val="500"/>
              </a:spcAft>
              <a:buFont typeface="Arial" panose="020B0604020202020204" pitchFamily="34" charset="0"/>
              <a:buChar char="•"/>
              <a:defRPr sz="12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t>Department of Computer Science &amp; Engineering, Beijing University of Aeronautics &amp; Astronautics</a:t>
            </a:r>
            <a:endParaRPr lang="en-IN" sz="2800" b="1" dirty="0"/>
          </a:p>
        </p:txBody>
      </p:sp>
      <p:sp>
        <p:nvSpPr>
          <p:cNvPr id="13" name="TextBox 12">
            <a:extLst>
              <a:ext uri="{FF2B5EF4-FFF2-40B4-BE49-F238E27FC236}">
                <a16:creationId xmlns:a16="http://schemas.microsoft.com/office/drawing/2014/main" id="{211D07D9-541F-4ECE-9CA2-68BBA55C4508}"/>
              </a:ext>
            </a:extLst>
          </p:cNvPr>
          <p:cNvSpPr txBox="1"/>
          <p:nvPr/>
        </p:nvSpPr>
        <p:spPr>
          <a:xfrm>
            <a:off x="432000" y="4088190"/>
            <a:ext cx="4181945" cy="1569660"/>
          </a:xfrm>
          <a:prstGeom prst="rect">
            <a:avLst/>
          </a:prstGeom>
          <a:noFill/>
        </p:spPr>
        <p:txBody>
          <a:bodyPr wrap="square" rtlCol="0">
            <a:spAutoFit/>
          </a:bodyPr>
          <a:lstStyle/>
          <a:p>
            <a:r>
              <a:rPr lang="en-IN" sz="1200" dirty="0"/>
              <a:t>This paper focuses on implementing face detection technologies in public places and takes accuracy and speed pf identification as the main issue.</a:t>
            </a:r>
          </a:p>
          <a:p>
            <a:r>
              <a:rPr lang="en-US" sz="1200" dirty="0"/>
              <a:t>The goal of this paper is to evaluate various face detection and recognition methods, provide complete solution for image based face detection and recognition with higher accuracy, better response rate as an initial step for video surveillance.</a:t>
            </a:r>
            <a:endParaRPr lang="en-IN" sz="1200" dirty="0"/>
          </a:p>
        </p:txBody>
      </p:sp>
      <p:sp>
        <p:nvSpPr>
          <p:cNvPr id="14" name="TextBox 13">
            <a:extLst>
              <a:ext uri="{FF2B5EF4-FFF2-40B4-BE49-F238E27FC236}">
                <a16:creationId xmlns:a16="http://schemas.microsoft.com/office/drawing/2014/main" id="{28BB6FFD-545E-418F-AED0-F191C1FD3F9E}"/>
              </a:ext>
            </a:extLst>
          </p:cNvPr>
          <p:cNvSpPr txBox="1"/>
          <p:nvPr/>
        </p:nvSpPr>
        <p:spPr>
          <a:xfrm>
            <a:off x="1888920" y="3817749"/>
            <a:ext cx="3396143" cy="276999"/>
          </a:xfrm>
          <a:prstGeom prst="rect">
            <a:avLst/>
          </a:prstGeom>
          <a:noFill/>
        </p:spPr>
        <p:txBody>
          <a:bodyPr wrap="square" rtlCol="0">
            <a:spAutoFit/>
          </a:bodyPr>
          <a:lstStyle/>
          <a:p>
            <a:r>
              <a:rPr lang="en-US" sz="1200" i="1" dirty="0">
                <a:latin typeface="Calibri Light" panose="020F0302020204030204" pitchFamily="34" charset="0"/>
                <a:cs typeface="Calibri Light" panose="020F0302020204030204" pitchFamily="34" charset="0"/>
              </a:rPr>
              <a:t>Faizan Ahmad, Aaima Najam and Zeeshan Ahmed</a:t>
            </a:r>
            <a:endParaRPr lang="en-IN" sz="1200" i="1" dirty="0">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28951059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58C420A-3AEC-4BE5-BD90-C854A306696C}"/>
              </a:ext>
            </a:extLst>
          </p:cNvPr>
          <p:cNvSpPr>
            <a:spLocks noGrp="1"/>
          </p:cNvSpPr>
          <p:nvPr>
            <p:ph type="title"/>
          </p:nvPr>
        </p:nvSpPr>
        <p:spPr bwMode="ltGray"/>
        <p:txBody>
          <a:bodyPr/>
          <a:lstStyle/>
          <a:p>
            <a:r>
              <a:rPr lang="en-US" dirty="0"/>
              <a:t>Research Gaps</a:t>
            </a:r>
          </a:p>
        </p:txBody>
      </p:sp>
      <p:cxnSp>
        <p:nvCxnSpPr>
          <p:cNvPr id="12" name="Straight Connector 11">
            <a:extLst>
              <a:ext uri="{FF2B5EF4-FFF2-40B4-BE49-F238E27FC236}">
                <a16:creationId xmlns:a16="http://schemas.microsoft.com/office/drawing/2014/main" id="{3E48293B-B086-4048-863C-47E7C47880A1}"/>
              </a:ext>
              <a:ext uri="{C183D7F6-B498-43B3-948B-1728B52AA6E4}">
                <adec:decorative xmlns:adec="http://schemas.microsoft.com/office/drawing/2017/decorative" val="1"/>
              </a:ext>
            </a:extLst>
          </p:cNvPr>
          <p:cNvCxnSpPr>
            <a:cxnSpLocks/>
          </p:cNvCxnSpPr>
          <p:nvPr/>
        </p:nvCxnSpPr>
        <p:spPr bwMode="ltGray">
          <a:xfrm>
            <a:off x="680728" y="5491163"/>
            <a:ext cx="4974545" cy="0"/>
          </a:xfrm>
          <a:prstGeom prst="line">
            <a:avLst/>
          </a:prstGeom>
          <a:ln>
            <a:gradFill>
              <a:gsLst>
                <a:gs pos="0">
                  <a:schemeClr val="accent1"/>
                </a:gs>
                <a:gs pos="51300">
                  <a:schemeClr val="accent2"/>
                </a:gs>
                <a:gs pos="100000">
                  <a:schemeClr val="accent3"/>
                </a:gs>
              </a:gsLst>
              <a:lin ang="0" scaled="0"/>
            </a:gradFill>
          </a:ln>
        </p:spPr>
        <p:style>
          <a:lnRef idx="1">
            <a:schemeClr val="accent1"/>
          </a:lnRef>
          <a:fillRef idx="0">
            <a:schemeClr val="accent1"/>
          </a:fillRef>
          <a:effectRef idx="0">
            <a:schemeClr val="accent1"/>
          </a:effectRef>
          <a:fontRef idx="minor">
            <a:schemeClr val="tx1"/>
          </a:fontRef>
        </p:style>
      </p:cxnSp>
      <p:sp>
        <p:nvSpPr>
          <p:cNvPr id="2" name="Content Placeholder 1">
            <a:extLst>
              <a:ext uri="{FF2B5EF4-FFF2-40B4-BE49-F238E27FC236}">
                <a16:creationId xmlns:a16="http://schemas.microsoft.com/office/drawing/2014/main" id="{1AC9E886-BD82-4757-912B-F7589A22164F}"/>
              </a:ext>
            </a:extLst>
          </p:cNvPr>
          <p:cNvSpPr>
            <a:spLocks noGrp="1"/>
          </p:cNvSpPr>
          <p:nvPr>
            <p:ph idx="1"/>
          </p:nvPr>
        </p:nvSpPr>
        <p:spPr bwMode="gray"/>
        <p:txBody>
          <a:bodyPr/>
          <a:lstStyle/>
          <a:p>
            <a:r>
              <a:rPr lang="en-US" dirty="0"/>
              <a:t>Lorem ipsum dolor sit amet, consectetuer adipiscing elit. Maecenas porttitor congue massa</a:t>
            </a:r>
          </a:p>
        </p:txBody>
      </p:sp>
      <p:pic>
        <p:nvPicPr>
          <p:cNvPr id="25" name="Graphic 24">
            <a:extLst>
              <a:ext uri="{FF2B5EF4-FFF2-40B4-BE49-F238E27FC236}">
                <a16:creationId xmlns:a16="http://schemas.microsoft.com/office/drawing/2014/main" id="{7CF8B318-D925-4AA4-A626-B915F8B96035}"/>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a:stretch/>
        </p:blipFill>
        <p:spPr>
          <a:xfrm>
            <a:off x="6464990" y="3869004"/>
            <a:ext cx="1254886" cy="1343023"/>
          </a:xfrm>
          <a:prstGeom prst="rect">
            <a:avLst/>
          </a:prstGeom>
        </p:spPr>
      </p:pic>
      <p:sp>
        <p:nvSpPr>
          <p:cNvPr id="6" name="Text Placeholder 5">
            <a:extLst>
              <a:ext uri="{FF2B5EF4-FFF2-40B4-BE49-F238E27FC236}">
                <a16:creationId xmlns:a16="http://schemas.microsoft.com/office/drawing/2014/main" id="{0F0E443A-F987-4A67-86AD-557D61E47992}"/>
              </a:ext>
            </a:extLst>
          </p:cNvPr>
          <p:cNvSpPr>
            <a:spLocks noGrp="1"/>
          </p:cNvSpPr>
          <p:nvPr>
            <p:ph type="body" sz="quarter" idx="13"/>
          </p:nvPr>
        </p:nvSpPr>
        <p:spPr>
          <a:xfrm>
            <a:off x="6216263" y="5404479"/>
            <a:ext cx="1800000" cy="360000"/>
          </a:xfrm>
        </p:spPr>
        <p:txBody>
          <a:bodyPr/>
          <a:lstStyle/>
          <a:p>
            <a:r>
              <a:rPr lang="en-US" dirty="0"/>
              <a:t>Processing &amp; Storing</a:t>
            </a:r>
            <a:endParaRPr lang="en-US" dirty="0">
              <a:solidFill>
                <a:schemeClr val="tx1">
                  <a:lumMod val="75000"/>
                  <a:lumOff val="25000"/>
                </a:schemeClr>
              </a:solidFill>
            </a:endParaRPr>
          </a:p>
        </p:txBody>
      </p:sp>
      <p:cxnSp>
        <p:nvCxnSpPr>
          <p:cNvPr id="18" name="Straight Connector 17">
            <a:extLst>
              <a:ext uri="{FF2B5EF4-FFF2-40B4-BE49-F238E27FC236}">
                <a16:creationId xmlns:a16="http://schemas.microsoft.com/office/drawing/2014/main" id="{45C26E9A-3991-49A2-8D63-94C577E8A0AC}"/>
              </a:ext>
              <a:ext uri="{C183D7F6-B498-43B3-948B-1728B52AA6E4}">
                <adec:decorative xmlns:adec="http://schemas.microsoft.com/office/drawing/2017/decorative" val="1"/>
              </a:ext>
            </a:extLst>
          </p:cNvPr>
          <p:cNvCxnSpPr>
            <a:cxnSpLocks/>
          </p:cNvCxnSpPr>
          <p:nvPr/>
        </p:nvCxnSpPr>
        <p:spPr>
          <a:xfrm>
            <a:off x="6342263" y="5294149"/>
            <a:ext cx="15480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pic>
        <p:nvPicPr>
          <p:cNvPr id="29" name="Graphic 28">
            <a:extLst>
              <a:ext uri="{FF2B5EF4-FFF2-40B4-BE49-F238E27FC236}">
                <a16:creationId xmlns:a16="http://schemas.microsoft.com/office/drawing/2014/main" id="{87645AAE-99D6-4DF7-BBA8-ACD6942E164D}"/>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a:stretch/>
        </p:blipFill>
        <p:spPr>
          <a:xfrm>
            <a:off x="8194326" y="2081176"/>
            <a:ext cx="1530275" cy="1530275"/>
          </a:xfrm>
          <a:prstGeom prst="rect">
            <a:avLst/>
          </a:prstGeom>
        </p:spPr>
      </p:pic>
      <p:sp>
        <p:nvSpPr>
          <p:cNvPr id="8" name="Text Placeholder 7">
            <a:extLst>
              <a:ext uri="{FF2B5EF4-FFF2-40B4-BE49-F238E27FC236}">
                <a16:creationId xmlns:a16="http://schemas.microsoft.com/office/drawing/2014/main" id="{FA562AA1-9ED1-4AA1-8F21-A53B5A69CB06}"/>
              </a:ext>
            </a:extLst>
          </p:cNvPr>
          <p:cNvSpPr>
            <a:spLocks noGrp="1"/>
          </p:cNvSpPr>
          <p:nvPr>
            <p:ph type="body" sz="quarter" idx="15"/>
          </p:nvPr>
        </p:nvSpPr>
        <p:spPr>
          <a:xfrm>
            <a:off x="8068326" y="3868606"/>
            <a:ext cx="1800000" cy="360000"/>
          </a:xfrm>
        </p:spPr>
        <p:txBody>
          <a:bodyPr/>
          <a:lstStyle/>
          <a:p>
            <a:r>
              <a:rPr lang="en-US" dirty="0"/>
              <a:t>Image Size &amp; Quality</a:t>
            </a:r>
            <a:endParaRPr lang="en-US" dirty="0">
              <a:solidFill>
                <a:schemeClr val="tx1">
                  <a:lumMod val="75000"/>
                  <a:lumOff val="25000"/>
                </a:schemeClr>
              </a:solidFill>
            </a:endParaRPr>
          </a:p>
        </p:txBody>
      </p:sp>
      <p:cxnSp>
        <p:nvCxnSpPr>
          <p:cNvPr id="19" name="Straight Connector 18">
            <a:extLst>
              <a:ext uri="{FF2B5EF4-FFF2-40B4-BE49-F238E27FC236}">
                <a16:creationId xmlns:a16="http://schemas.microsoft.com/office/drawing/2014/main" id="{4EAA895A-8A04-4C68-83A5-3E4F5209FB7E}"/>
              </a:ext>
              <a:ext uri="{C183D7F6-B498-43B3-948B-1728B52AA6E4}">
                <adec:decorative xmlns:adec="http://schemas.microsoft.com/office/drawing/2017/decorative" val="1"/>
              </a:ext>
            </a:extLst>
          </p:cNvPr>
          <p:cNvCxnSpPr>
            <a:cxnSpLocks/>
          </p:cNvCxnSpPr>
          <p:nvPr/>
        </p:nvCxnSpPr>
        <p:spPr>
          <a:xfrm>
            <a:off x="8176601" y="3768432"/>
            <a:ext cx="1548000" cy="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pic>
        <p:nvPicPr>
          <p:cNvPr id="27" name="Graphic 26">
            <a:extLst>
              <a:ext uri="{FF2B5EF4-FFF2-40B4-BE49-F238E27FC236}">
                <a16:creationId xmlns:a16="http://schemas.microsoft.com/office/drawing/2014/main" id="{2BC353DF-7455-49A6-8C40-1E0630E1DA88}"/>
              </a:ext>
            </a:extLst>
          </p:cNvPr>
          <p:cNvPicPr>
            <a:picLocks noChangeAspect="1"/>
          </p:cNvPicPr>
          <p:nvPr/>
        </p:nvPicPr>
        <p:blipFill>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rcRect/>
          <a:stretch/>
        </p:blipFill>
        <p:spPr>
          <a:xfrm>
            <a:off x="10005861" y="148122"/>
            <a:ext cx="2009067" cy="1338069"/>
          </a:xfrm>
          <a:prstGeom prst="rect">
            <a:avLst/>
          </a:prstGeom>
        </p:spPr>
      </p:pic>
      <p:sp>
        <p:nvSpPr>
          <p:cNvPr id="10" name="Text Placeholder 9">
            <a:extLst>
              <a:ext uri="{FF2B5EF4-FFF2-40B4-BE49-F238E27FC236}">
                <a16:creationId xmlns:a16="http://schemas.microsoft.com/office/drawing/2014/main" id="{77D79B0F-EFCB-42B1-AEAE-0FE4763D4456}"/>
              </a:ext>
            </a:extLst>
          </p:cNvPr>
          <p:cNvSpPr>
            <a:spLocks noGrp="1"/>
          </p:cNvSpPr>
          <p:nvPr>
            <p:ph type="body" sz="quarter" idx="17"/>
          </p:nvPr>
        </p:nvSpPr>
        <p:spPr>
          <a:xfrm>
            <a:off x="10149980" y="1721176"/>
            <a:ext cx="1800000" cy="360000"/>
          </a:xfrm>
        </p:spPr>
        <p:txBody>
          <a:bodyPr/>
          <a:lstStyle/>
          <a:p>
            <a:r>
              <a:rPr lang="en-US" dirty="0"/>
              <a:t>Surveillance Angle</a:t>
            </a:r>
            <a:endParaRPr lang="en-US" dirty="0">
              <a:solidFill>
                <a:schemeClr val="tx1">
                  <a:lumMod val="75000"/>
                  <a:lumOff val="25000"/>
                </a:schemeClr>
              </a:solidFill>
            </a:endParaRPr>
          </a:p>
        </p:txBody>
      </p:sp>
      <p:cxnSp>
        <p:nvCxnSpPr>
          <p:cNvPr id="20" name="Straight Connector 19">
            <a:extLst>
              <a:ext uri="{FF2B5EF4-FFF2-40B4-BE49-F238E27FC236}">
                <a16:creationId xmlns:a16="http://schemas.microsoft.com/office/drawing/2014/main" id="{59D2C94E-1924-4389-B84A-2828D610B220}"/>
              </a:ext>
              <a:ext uri="{C183D7F6-B498-43B3-948B-1728B52AA6E4}">
                <adec:decorative xmlns:adec="http://schemas.microsoft.com/office/drawing/2017/decorative" val="1"/>
              </a:ext>
            </a:extLst>
          </p:cNvPr>
          <p:cNvCxnSpPr>
            <a:cxnSpLocks/>
          </p:cNvCxnSpPr>
          <p:nvPr/>
        </p:nvCxnSpPr>
        <p:spPr>
          <a:xfrm>
            <a:off x="10241092" y="1687127"/>
            <a:ext cx="1548000" cy="0"/>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pic>
        <p:nvPicPr>
          <p:cNvPr id="22" name="Picture Placeholder 21">
            <a:extLst>
              <a:ext uri="{FF2B5EF4-FFF2-40B4-BE49-F238E27FC236}">
                <a16:creationId xmlns:a16="http://schemas.microsoft.com/office/drawing/2014/main" id="{A2D5D178-D44B-4A59-A7F4-7498A09E70FF}"/>
              </a:ext>
            </a:extLst>
          </p:cNvPr>
          <p:cNvPicPr>
            <a:picLocks noGrp="1" noChangeAspect="1"/>
          </p:cNvPicPr>
          <p:nvPr>
            <p:ph type="pic" sz="quarter" idx="12"/>
          </p:nvPr>
        </p:nvPicPr>
        <p:blipFill rotWithShape="1">
          <a:blip r:embed="rId9">
            <a:extLst>
              <a:ext uri="{28A0092B-C50C-407E-A947-70E740481C1C}">
                <a14:useLocalDpi xmlns:a14="http://schemas.microsoft.com/office/drawing/2010/main" val="0"/>
              </a:ext>
            </a:extLst>
          </a:blip>
          <a:srcRect l="5311" r="4594"/>
          <a:stretch/>
        </p:blipFill>
        <p:spPr>
          <a:xfrm>
            <a:off x="435836" y="0"/>
            <a:ext cx="5468163" cy="4228606"/>
          </a:xfrm>
        </p:spPr>
      </p:pic>
      <p:pic>
        <p:nvPicPr>
          <p:cNvPr id="36" name="Picture 35">
            <a:extLst>
              <a:ext uri="{FF2B5EF4-FFF2-40B4-BE49-F238E27FC236}">
                <a16:creationId xmlns:a16="http://schemas.microsoft.com/office/drawing/2014/main" id="{B6EC06BA-724B-4BD5-975E-097F26015AC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448562" y="6365363"/>
            <a:ext cx="2743438" cy="350550"/>
          </a:xfrm>
          <a:prstGeom prst="rect">
            <a:avLst/>
          </a:prstGeom>
        </p:spPr>
      </p:pic>
    </p:spTree>
    <p:extLst>
      <p:ext uri="{BB962C8B-B14F-4D97-AF65-F5344CB8AC3E}">
        <p14:creationId xmlns:p14="http://schemas.microsoft.com/office/powerpoint/2010/main" val="41267331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A428ED-E8E6-4EBE-8C7C-8E6E2E5012C8}"/>
              </a:ext>
            </a:extLst>
          </p:cNvPr>
          <p:cNvSpPr>
            <a:spLocks noGrp="1"/>
          </p:cNvSpPr>
          <p:nvPr>
            <p:ph type="title"/>
          </p:nvPr>
        </p:nvSpPr>
        <p:spPr/>
        <p:txBody>
          <a:bodyPr/>
          <a:lstStyle/>
          <a:p>
            <a:r>
              <a:rPr lang="en-US" sz="4400" dirty="0"/>
              <a:t>Design Details</a:t>
            </a:r>
          </a:p>
        </p:txBody>
      </p:sp>
      <p:sp>
        <p:nvSpPr>
          <p:cNvPr id="5" name="Text Placeholder 4">
            <a:extLst>
              <a:ext uri="{FF2B5EF4-FFF2-40B4-BE49-F238E27FC236}">
                <a16:creationId xmlns:a16="http://schemas.microsoft.com/office/drawing/2014/main" id="{A96AA788-5F14-43DB-B035-1BC6DA150990}"/>
              </a:ext>
            </a:extLst>
          </p:cNvPr>
          <p:cNvSpPr>
            <a:spLocks noGrp="1"/>
          </p:cNvSpPr>
          <p:nvPr>
            <p:ph type="body" sz="quarter" idx="17"/>
          </p:nvPr>
        </p:nvSpPr>
        <p:spPr/>
        <p:txBody>
          <a:bodyPr/>
          <a:lstStyle/>
          <a:p>
            <a:r>
              <a:rPr lang="en-US" dirty="0"/>
              <a:t>Image Capture</a:t>
            </a:r>
          </a:p>
        </p:txBody>
      </p:sp>
      <p:cxnSp>
        <p:nvCxnSpPr>
          <p:cNvPr id="20" name="Straight Connector 19">
            <a:extLst>
              <a:ext uri="{FF2B5EF4-FFF2-40B4-BE49-F238E27FC236}">
                <a16:creationId xmlns:a16="http://schemas.microsoft.com/office/drawing/2014/main" id="{B674B9A6-D55C-478C-8D92-D0BFBCD7B598}"/>
              </a:ext>
              <a:ext uri="{C183D7F6-B498-43B3-948B-1728B52AA6E4}">
                <adec:decorative xmlns:adec="http://schemas.microsoft.com/office/drawing/2017/decorative" val="1"/>
              </a:ext>
            </a:extLst>
          </p:cNvPr>
          <p:cNvCxnSpPr>
            <a:cxnSpLocks/>
          </p:cNvCxnSpPr>
          <p:nvPr/>
        </p:nvCxnSpPr>
        <p:spPr>
          <a:xfrm>
            <a:off x="611413" y="4484234"/>
            <a:ext cx="18000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6" name="Text Placeholder 5">
            <a:extLst>
              <a:ext uri="{FF2B5EF4-FFF2-40B4-BE49-F238E27FC236}">
                <a16:creationId xmlns:a16="http://schemas.microsoft.com/office/drawing/2014/main" id="{CE675343-79F8-46AA-B56E-932984AB75EE}"/>
              </a:ext>
            </a:extLst>
          </p:cNvPr>
          <p:cNvSpPr>
            <a:spLocks noGrp="1"/>
          </p:cNvSpPr>
          <p:nvPr>
            <p:ph type="body" sz="quarter" idx="18"/>
          </p:nvPr>
        </p:nvSpPr>
        <p:spPr/>
        <p:txBody>
          <a:bodyPr/>
          <a:lstStyle/>
          <a:p>
            <a:r>
              <a:rPr lang="en-US" dirty="0"/>
              <a:t>In the first step we have taken the input image using webcam</a:t>
            </a:r>
          </a:p>
        </p:txBody>
      </p:sp>
      <p:sp>
        <p:nvSpPr>
          <p:cNvPr id="7" name="Text Placeholder 6">
            <a:extLst>
              <a:ext uri="{FF2B5EF4-FFF2-40B4-BE49-F238E27FC236}">
                <a16:creationId xmlns:a16="http://schemas.microsoft.com/office/drawing/2014/main" id="{1806F98B-6BF9-4D0F-B7E7-561F064602FD}"/>
              </a:ext>
            </a:extLst>
          </p:cNvPr>
          <p:cNvSpPr>
            <a:spLocks noGrp="1"/>
          </p:cNvSpPr>
          <p:nvPr>
            <p:ph type="body" sz="quarter" idx="33"/>
          </p:nvPr>
        </p:nvSpPr>
        <p:spPr/>
        <p:txBody>
          <a:bodyPr/>
          <a:lstStyle/>
          <a:p>
            <a:r>
              <a:rPr lang="en-US" dirty="0"/>
              <a:t>Face Detection</a:t>
            </a:r>
          </a:p>
        </p:txBody>
      </p:sp>
      <p:cxnSp>
        <p:nvCxnSpPr>
          <p:cNvPr id="21" name="Straight Connector 20">
            <a:extLst>
              <a:ext uri="{FF2B5EF4-FFF2-40B4-BE49-F238E27FC236}">
                <a16:creationId xmlns:a16="http://schemas.microsoft.com/office/drawing/2014/main" id="{5A0322F4-E79A-4E4D-98CA-2DC1692F90C3}"/>
              </a:ext>
              <a:ext uri="{C183D7F6-B498-43B3-948B-1728B52AA6E4}">
                <adec:decorative xmlns:adec="http://schemas.microsoft.com/office/drawing/2017/decorative" val="1"/>
              </a:ext>
            </a:extLst>
          </p:cNvPr>
          <p:cNvCxnSpPr>
            <a:cxnSpLocks/>
          </p:cNvCxnSpPr>
          <p:nvPr/>
        </p:nvCxnSpPr>
        <p:spPr>
          <a:xfrm>
            <a:off x="2861850" y="4484234"/>
            <a:ext cx="1800000"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8" name="Text Placeholder 7">
            <a:extLst>
              <a:ext uri="{FF2B5EF4-FFF2-40B4-BE49-F238E27FC236}">
                <a16:creationId xmlns:a16="http://schemas.microsoft.com/office/drawing/2014/main" id="{93694D25-DE51-4F33-9ED7-7D9F4891DD93}"/>
              </a:ext>
            </a:extLst>
          </p:cNvPr>
          <p:cNvSpPr>
            <a:spLocks noGrp="1"/>
          </p:cNvSpPr>
          <p:nvPr>
            <p:ph type="body" sz="quarter" idx="34"/>
          </p:nvPr>
        </p:nvSpPr>
        <p:spPr>
          <a:xfrm>
            <a:off x="2771850" y="4605832"/>
            <a:ext cx="1980000" cy="720000"/>
          </a:xfrm>
        </p:spPr>
        <p:txBody>
          <a:bodyPr/>
          <a:lstStyle/>
          <a:p>
            <a:r>
              <a:rPr lang="en-US" dirty="0"/>
              <a:t>Detect the face using OpenCV in python</a:t>
            </a:r>
          </a:p>
        </p:txBody>
      </p:sp>
      <p:sp>
        <p:nvSpPr>
          <p:cNvPr id="9" name="Text Placeholder 8">
            <a:extLst>
              <a:ext uri="{FF2B5EF4-FFF2-40B4-BE49-F238E27FC236}">
                <a16:creationId xmlns:a16="http://schemas.microsoft.com/office/drawing/2014/main" id="{2F0A8A16-8E92-40C1-913D-8CB3B9C1DDAF}"/>
              </a:ext>
            </a:extLst>
          </p:cNvPr>
          <p:cNvSpPr>
            <a:spLocks noGrp="1"/>
          </p:cNvSpPr>
          <p:nvPr>
            <p:ph type="body" sz="quarter" idx="35"/>
          </p:nvPr>
        </p:nvSpPr>
        <p:spPr/>
        <p:txBody>
          <a:bodyPr/>
          <a:lstStyle/>
          <a:p>
            <a:r>
              <a:rPr lang="en-US" dirty="0"/>
              <a:t>Feature Extraction</a:t>
            </a:r>
          </a:p>
        </p:txBody>
      </p:sp>
      <p:cxnSp>
        <p:nvCxnSpPr>
          <p:cNvPr id="22" name="Straight Connector 21">
            <a:extLst>
              <a:ext uri="{FF2B5EF4-FFF2-40B4-BE49-F238E27FC236}">
                <a16:creationId xmlns:a16="http://schemas.microsoft.com/office/drawing/2014/main" id="{0DC27E82-D5C7-4AE4-BAF3-5DBB12CA0835}"/>
              </a:ext>
              <a:ext uri="{C183D7F6-B498-43B3-948B-1728B52AA6E4}">
                <adec:decorative xmlns:adec="http://schemas.microsoft.com/office/drawing/2017/decorative" val="1"/>
              </a:ext>
            </a:extLst>
          </p:cNvPr>
          <p:cNvCxnSpPr>
            <a:cxnSpLocks/>
          </p:cNvCxnSpPr>
          <p:nvPr/>
        </p:nvCxnSpPr>
        <p:spPr>
          <a:xfrm>
            <a:off x="5201900" y="4484234"/>
            <a:ext cx="1800000" cy="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10" name="Text Placeholder 9">
            <a:extLst>
              <a:ext uri="{FF2B5EF4-FFF2-40B4-BE49-F238E27FC236}">
                <a16:creationId xmlns:a16="http://schemas.microsoft.com/office/drawing/2014/main" id="{CC804944-6423-4C0F-ABB0-9CF01A05FD92}"/>
              </a:ext>
            </a:extLst>
          </p:cNvPr>
          <p:cNvSpPr>
            <a:spLocks noGrp="1"/>
          </p:cNvSpPr>
          <p:nvPr>
            <p:ph type="body" sz="quarter" idx="36"/>
          </p:nvPr>
        </p:nvSpPr>
        <p:spPr>
          <a:xfrm>
            <a:off x="5111900" y="4605832"/>
            <a:ext cx="1980000" cy="720000"/>
          </a:xfrm>
        </p:spPr>
        <p:txBody>
          <a:bodyPr/>
          <a:lstStyle/>
          <a:p>
            <a:r>
              <a:rPr lang="en-US" dirty="0"/>
              <a:t>Try to get the features from the obtained face image using CNN concepts</a:t>
            </a:r>
          </a:p>
        </p:txBody>
      </p:sp>
      <p:sp>
        <p:nvSpPr>
          <p:cNvPr id="11" name="Text Placeholder 10">
            <a:extLst>
              <a:ext uri="{FF2B5EF4-FFF2-40B4-BE49-F238E27FC236}">
                <a16:creationId xmlns:a16="http://schemas.microsoft.com/office/drawing/2014/main" id="{3BF93F76-B979-4659-9F60-ADD378371A4D}"/>
              </a:ext>
            </a:extLst>
          </p:cNvPr>
          <p:cNvSpPr>
            <a:spLocks noGrp="1"/>
          </p:cNvSpPr>
          <p:nvPr>
            <p:ph type="body" sz="quarter" idx="37"/>
          </p:nvPr>
        </p:nvSpPr>
        <p:spPr/>
        <p:txBody>
          <a:bodyPr/>
          <a:lstStyle/>
          <a:p>
            <a:r>
              <a:rPr lang="en-US" dirty="0"/>
              <a:t>Classification</a:t>
            </a:r>
          </a:p>
        </p:txBody>
      </p:sp>
      <p:cxnSp>
        <p:nvCxnSpPr>
          <p:cNvPr id="23" name="Straight Connector 22">
            <a:extLst>
              <a:ext uri="{FF2B5EF4-FFF2-40B4-BE49-F238E27FC236}">
                <a16:creationId xmlns:a16="http://schemas.microsoft.com/office/drawing/2014/main" id="{8C3BE7D2-4C35-4BA9-9A98-1A6E17A84A71}"/>
              </a:ext>
              <a:ext uri="{C183D7F6-B498-43B3-948B-1728B52AA6E4}">
                <adec:decorative xmlns:adec="http://schemas.microsoft.com/office/drawing/2017/decorative" val="1"/>
              </a:ext>
            </a:extLst>
          </p:cNvPr>
          <p:cNvCxnSpPr>
            <a:cxnSpLocks/>
          </p:cNvCxnSpPr>
          <p:nvPr/>
        </p:nvCxnSpPr>
        <p:spPr>
          <a:xfrm>
            <a:off x="7541950" y="4484234"/>
            <a:ext cx="1800000" cy="0"/>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sp>
        <p:nvSpPr>
          <p:cNvPr id="12" name="Text Placeholder 11">
            <a:extLst>
              <a:ext uri="{FF2B5EF4-FFF2-40B4-BE49-F238E27FC236}">
                <a16:creationId xmlns:a16="http://schemas.microsoft.com/office/drawing/2014/main" id="{179E7FC2-4098-49F6-8F55-7D42A85A40B6}"/>
              </a:ext>
            </a:extLst>
          </p:cNvPr>
          <p:cNvSpPr>
            <a:spLocks noGrp="1"/>
          </p:cNvSpPr>
          <p:nvPr>
            <p:ph type="body" sz="quarter" idx="38"/>
          </p:nvPr>
        </p:nvSpPr>
        <p:spPr>
          <a:xfrm>
            <a:off x="7451950" y="4605832"/>
            <a:ext cx="1980000" cy="720000"/>
          </a:xfrm>
        </p:spPr>
        <p:txBody>
          <a:bodyPr/>
          <a:lstStyle/>
          <a:p>
            <a:r>
              <a:rPr lang="en-US" dirty="0"/>
              <a:t>The extracted features are given to the classifier like Logistic Regression, SVM etc.</a:t>
            </a:r>
          </a:p>
        </p:txBody>
      </p:sp>
      <p:pic>
        <p:nvPicPr>
          <p:cNvPr id="63" name="Picture Placeholder 62" descr="Tablet with screenshot of analytics">
            <a:extLst>
              <a:ext uri="{FF2B5EF4-FFF2-40B4-BE49-F238E27FC236}">
                <a16:creationId xmlns:a16="http://schemas.microsoft.com/office/drawing/2014/main" id="{DA70A5B7-C485-42A2-BB9D-2180002A6220}"/>
              </a:ext>
            </a:extLst>
          </p:cNvPr>
          <p:cNvPicPr>
            <a:picLocks noGrp="1" noChangeAspect="1"/>
          </p:cNvPicPr>
          <p:nvPr>
            <p:ph type="pic" sz="quarter" idx="45"/>
          </p:nvPr>
        </p:nvPicPr>
        <p:blipFill>
          <a:blip r:embed="rId3" cstate="screen">
            <a:extLst>
              <a:ext uri="{28A0092B-C50C-407E-A947-70E740481C1C}">
                <a14:useLocalDpi xmlns:a14="http://schemas.microsoft.com/office/drawing/2010/main"/>
              </a:ext>
            </a:extLst>
          </a:blip>
          <a:srcRect/>
          <a:stretch>
            <a:fillRect/>
          </a:stretch>
        </p:blipFill>
        <p:spPr/>
      </p:pic>
      <p:sp>
        <p:nvSpPr>
          <p:cNvPr id="13" name="Text Placeholder 12">
            <a:extLst>
              <a:ext uri="{FF2B5EF4-FFF2-40B4-BE49-F238E27FC236}">
                <a16:creationId xmlns:a16="http://schemas.microsoft.com/office/drawing/2014/main" id="{B42EB40D-8479-42AF-A4AE-92D6BE6908B5}"/>
              </a:ext>
            </a:extLst>
          </p:cNvPr>
          <p:cNvSpPr>
            <a:spLocks noGrp="1"/>
          </p:cNvSpPr>
          <p:nvPr>
            <p:ph type="body" sz="quarter" idx="39"/>
          </p:nvPr>
        </p:nvSpPr>
        <p:spPr/>
        <p:txBody>
          <a:bodyPr/>
          <a:lstStyle/>
          <a:p>
            <a:r>
              <a:rPr lang="en-US" dirty="0"/>
              <a:t>Output</a:t>
            </a:r>
          </a:p>
        </p:txBody>
      </p:sp>
      <p:cxnSp>
        <p:nvCxnSpPr>
          <p:cNvPr id="24" name="Straight Connector 23">
            <a:extLst>
              <a:ext uri="{FF2B5EF4-FFF2-40B4-BE49-F238E27FC236}">
                <a16:creationId xmlns:a16="http://schemas.microsoft.com/office/drawing/2014/main" id="{75979D46-D664-4267-B673-E6B048C084A4}"/>
              </a:ext>
              <a:ext uri="{C183D7F6-B498-43B3-948B-1728B52AA6E4}">
                <adec:decorative xmlns:adec="http://schemas.microsoft.com/office/drawing/2017/decorative" val="1"/>
              </a:ext>
            </a:extLst>
          </p:cNvPr>
          <p:cNvCxnSpPr>
            <a:cxnSpLocks/>
          </p:cNvCxnSpPr>
          <p:nvPr/>
        </p:nvCxnSpPr>
        <p:spPr>
          <a:xfrm>
            <a:off x="9882000" y="4484234"/>
            <a:ext cx="1800000" cy="0"/>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sp>
        <p:nvSpPr>
          <p:cNvPr id="14" name="Text Placeholder 13">
            <a:extLst>
              <a:ext uri="{FF2B5EF4-FFF2-40B4-BE49-F238E27FC236}">
                <a16:creationId xmlns:a16="http://schemas.microsoft.com/office/drawing/2014/main" id="{D11578AB-8F47-4648-B827-D4367249BDBB}"/>
              </a:ext>
            </a:extLst>
          </p:cNvPr>
          <p:cNvSpPr>
            <a:spLocks noGrp="1"/>
          </p:cNvSpPr>
          <p:nvPr>
            <p:ph type="body" sz="quarter" idx="40"/>
          </p:nvPr>
        </p:nvSpPr>
        <p:spPr>
          <a:xfrm>
            <a:off x="9792000" y="4605832"/>
            <a:ext cx="1980000" cy="720000"/>
          </a:xfrm>
        </p:spPr>
        <p:txBody>
          <a:bodyPr/>
          <a:lstStyle/>
          <a:p>
            <a:r>
              <a:rPr lang="en-US" dirty="0"/>
              <a:t>Classifier predicts the recognized expression as output</a:t>
            </a:r>
          </a:p>
        </p:txBody>
      </p:sp>
      <p:pic>
        <p:nvPicPr>
          <p:cNvPr id="18" name="Picture Placeholder 17">
            <a:extLst>
              <a:ext uri="{FF2B5EF4-FFF2-40B4-BE49-F238E27FC236}">
                <a16:creationId xmlns:a16="http://schemas.microsoft.com/office/drawing/2014/main" id="{64F48FE9-D735-495B-AE67-C700DBF695BA}"/>
              </a:ext>
            </a:extLst>
          </p:cNvPr>
          <p:cNvPicPr>
            <a:picLocks noGrp="1" noChangeAspect="1"/>
          </p:cNvPicPr>
          <p:nvPr>
            <p:ph type="pic" sz="quarter" idx="41"/>
          </p:nvPr>
        </p:nvPicPr>
        <p:blipFill>
          <a:blip r:embed="rId4">
            <a:extLst>
              <a:ext uri="{28A0092B-C50C-407E-A947-70E740481C1C}">
                <a14:useLocalDpi xmlns:a14="http://schemas.microsoft.com/office/drawing/2010/main" val="0"/>
              </a:ext>
            </a:extLst>
          </a:blip>
          <a:srcRect l="3277" r="3277"/>
          <a:stretch>
            <a:fillRect/>
          </a:stretch>
        </p:blipFill>
        <p:spPr/>
      </p:pic>
      <p:pic>
        <p:nvPicPr>
          <p:cNvPr id="27" name="Picture Placeholder 26">
            <a:extLst>
              <a:ext uri="{FF2B5EF4-FFF2-40B4-BE49-F238E27FC236}">
                <a16:creationId xmlns:a16="http://schemas.microsoft.com/office/drawing/2014/main" id="{2CAC075A-CBAB-4203-A7FF-484501F1B8A3}"/>
              </a:ext>
            </a:extLst>
          </p:cNvPr>
          <p:cNvPicPr>
            <a:picLocks noGrp="1" noChangeAspect="1"/>
          </p:cNvPicPr>
          <p:nvPr>
            <p:ph type="pic" sz="quarter" idx="42"/>
          </p:nvPr>
        </p:nvPicPr>
        <p:blipFill>
          <a:blip r:embed="rId5">
            <a:extLst>
              <a:ext uri="{28A0092B-C50C-407E-A947-70E740481C1C}">
                <a14:useLocalDpi xmlns:a14="http://schemas.microsoft.com/office/drawing/2010/main" val="0"/>
              </a:ext>
            </a:extLst>
          </a:blip>
          <a:srcRect l="12530" r="12530"/>
          <a:stretch>
            <a:fillRect/>
          </a:stretch>
        </p:blipFill>
        <p:spPr/>
      </p:pic>
      <p:pic>
        <p:nvPicPr>
          <p:cNvPr id="33" name="Picture Placeholder 32">
            <a:extLst>
              <a:ext uri="{FF2B5EF4-FFF2-40B4-BE49-F238E27FC236}">
                <a16:creationId xmlns:a16="http://schemas.microsoft.com/office/drawing/2014/main" id="{A1E2CCCD-B900-4C01-9F46-0638CB1A2A96}"/>
              </a:ext>
            </a:extLst>
          </p:cNvPr>
          <p:cNvPicPr>
            <a:picLocks noGrp="1" noChangeAspect="1"/>
          </p:cNvPicPr>
          <p:nvPr>
            <p:ph type="pic" sz="quarter" idx="43"/>
          </p:nvPr>
        </p:nvPicPr>
        <p:blipFill>
          <a:blip r:embed="rId6">
            <a:extLst>
              <a:ext uri="{28A0092B-C50C-407E-A947-70E740481C1C}">
                <a14:useLocalDpi xmlns:a14="http://schemas.microsoft.com/office/drawing/2010/main" val="0"/>
              </a:ext>
            </a:extLst>
          </a:blip>
          <a:srcRect l="21154" r="21154"/>
          <a:stretch>
            <a:fillRect/>
          </a:stretch>
        </p:blipFill>
        <p:spPr/>
      </p:pic>
      <p:pic>
        <p:nvPicPr>
          <p:cNvPr id="37" name="Picture Placeholder 36">
            <a:extLst>
              <a:ext uri="{FF2B5EF4-FFF2-40B4-BE49-F238E27FC236}">
                <a16:creationId xmlns:a16="http://schemas.microsoft.com/office/drawing/2014/main" id="{2CC0D9EC-BBA4-4E08-9D66-B05462E655BF}"/>
              </a:ext>
            </a:extLst>
          </p:cNvPr>
          <p:cNvPicPr>
            <a:picLocks noGrp="1" noChangeAspect="1"/>
          </p:cNvPicPr>
          <p:nvPr>
            <p:ph type="pic" sz="quarter" idx="44"/>
          </p:nvPr>
        </p:nvPicPr>
        <p:blipFill rotWithShape="1">
          <a:blip r:embed="rId7">
            <a:extLst>
              <a:ext uri="{28A0092B-C50C-407E-A947-70E740481C1C}">
                <a14:useLocalDpi xmlns:a14="http://schemas.microsoft.com/office/drawing/2010/main" val="0"/>
              </a:ext>
            </a:extLst>
          </a:blip>
          <a:srcRect l="273" t="-463" r="53901" b="463"/>
          <a:stretch/>
        </p:blipFill>
        <p:spPr>
          <a:xfrm>
            <a:off x="7451950" y="1735138"/>
            <a:ext cx="1979613" cy="1981200"/>
          </a:xfrm>
        </p:spPr>
      </p:pic>
      <p:pic>
        <p:nvPicPr>
          <p:cNvPr id="42" name="Picture 41">
            <a:extLst>
              <a:ext uri="{FF2B5EF4-FFF2-40B4-BE49-F238E27FC236}">
                <a16:creationId xmlns:a16="http://schemas.microsoft.com/office/drawing/2014/main" id="{5D35DCA8-373B-4AEB-B8E9-723DD243492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448562" y="6365363"/>
            <a:ext cx="2743438" cy="350550"/>
          </a:xfrm>
          <a:prstGeom prst="rect">
            <a:avLst/>
          </a:prstGeom>
        </p:spPr>
      </p:pic>
    </p:spTree>
    <p:extLst>
      <p:ext uri="{BB962C8B-B14F-4D97-AF65-F5344CB8AC3E}">
        <p14:creationId xmlns:p14="http://schemas.microsoft.com/office/powerpoint/2010/main" val="37451703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3EAE0D-88F0-4123-A369-92983D7E55DC}"/>
              </a:ext>
            </a:extLst>
          </p:cNvPr>
          <p:cNvSpPr>
            <a:spLocks noGrp="1"/>
          </p:cNvSpPr>
          <p:nvPr>
            <p:ph type="title"/>
          </p:nvPr>
        </p:nvSpPr>
        <p:spPr/>
        <p:txBody>
          <a:bodyPr/>
          <a:lstStyle/>
          <a:p>
            <a:r>
              <a:rPr lang="en-US" dirty="0"/>
              <a:t>Implementation</a:t>
            </a:r>
          </a:p>
        </p:txBody>
      </p:sp>
      <p:sp>
        <p:nvSpPr>
          <p:cNvPr id="3" name="Content Placeholder 2">
            <a:extLst>
              <a:ext uri="{FF2B5EF4-FFF2-40B4-BE49-F238E27FC236}">
                <a16:creationId xmlns:a16="http://schemas.microsoft.com/office/drawing/2014/main" id="{616BC25F-F41F-4EE7-8166-FD25E15EA654}"/>
              </a:ext>
            </a:extLst>
          </p:cNvPr>
          <p:cNvSpPr>
            <a:spLocks noGrp="1"/>
          </p:cNvSpPr>
          <p:nvPr>
            <p:ph idx="1"/>
          </p:nvPr>
        </p:nvSpPr>
        <p:spPr>
          <a:xfrm>
            <a:off x="364888" y="1079949"/>
            <a:ext cx="3974900" cy="2465913"/>
          </a:xfrm>
        </p:spPr>
        <p:txBody>
          <a:bodyPr/>
          <a:lstStyle/>
          <a:p>
            <a:pPr marL="0" indent="0">
              <a:buNone/>
            </a:pPr>
            <a:r>
              <a:rPr lang="en-US" sz="1400" dirty="0">
                <a:solidFill>
                  <a:schemeClr val="tx1">
                    <a:lumMod val="75000"/>
                    <a:lumOff val="25000"/>
                  </a:schemeClr>
                </a:solidFill>
              </a:rPr>
              <a:t>We need to find the face on each image, convert it to grayscale, crop it and save the image to the dataset. We can use a HAAR filter from OpenCV to automate face finding.</a:t>
            </a:r>
          </a:p>
          <a:p>
            <a:pPr marL="0" indent="0">
              <a:buNone/>
            </a:pPr>
            <a:r>
              <a:rPr lang="en-US" sz="1400" dirty="0">
                <a:solidFill>
                  <a:schemeClr val="tx1">
                    <a:lumMod val="75000"/>
                    <a:lumOff val="25000"/>
                  </a:schemeClr>
                </a:solidFill>
              </a:rPr>
              <a:t>For a normal computer, training a large neutral network with millions of images or data takes lot of computing power and is very expensive so better idea is to use a pre-trained model like VGG-16 without having to master the skills necessary to tune and train those models which have been already trained with lots of images as we can directly use the weights.</a:t>
            </a:r>
          </a:p>
          <a:p>
            <a:pPr marL="0" indent="0">
              <a:buNone/>
            </a:pPr>
            <a:r>
              <a:rPr lang="en-US" sz="1400" dirty="0">
                <a:solidFill>
                  <a:schemeClr val="tx1">
                    <a:lumMod val="75000"/>
                    <a:lumOff val="25000"/>
                  </a:schemeClr>
                </a:solidFill>
              </a:rPr>
              <a:t>We have used online software Colab(Google) to run our python programs and train the models.</a:t>
            </a:r>
          </a:p>
          <a:p>
            <a:pPr marL="0" indent="0">
              <a:buNone/>
            </a:pPr>
            <a:r>
              <a:rPr lang="en-US" sz="1400" dirty="0">
                <a:solidFill>
                  <a:schemeClr val="tx1">
                    <a:lumMod val="75000"/>
                    <a:lumOff val="25000"/>
                  </a:schemeClr>
                </a:solidFill>
              </a:rPr>
              <a:t>For this Model we use the following algorithms: </a:t>
            </a:r>
          </a:p>
          <a:p>
            <a:pPr>
              <a:buFont typeface="Wingdings" panose="05000000000000000000" pitchFamily="2" charset="2"/>
              <a:buChar char="q"/>
            </a:pPr>
            <a:r>
              <a:rPr lang="en-US" sz="1500" dirty="0">
                <a:solidFill>
                  <a:schemeClr val="tx1">
                    <a:lumMod val="75000"/>
                    <a:lumOff val="25000"/>
                  </a:schemeClr>
                </a:solidFill>
              </a:rPr>
              <a:t>Logistic Regression                     </a:t>
            </a:r>
          </a:p>
          <a:p>
            <a:pPr>
              <a:buFont typeface="Wingdings" panose="05000000000000000000" pitchFamily="2" charset="2"/>
              <a:buChar char="q"/>
            </a:pPr>
            <a:r>
              <a:rPr lang="en-US" sz="1500" dirty="0">
                <a:solidFill>
                  <a:schemeClr val="tx1">
                    <a:lumMod val="75000"/>
                    <a:lumOff val="25000"/>
                  </a:schemeClr>
                </a:solidFill>
              </a:rPr>
              <a:t>KNN      </a:t>
            </a:r>
          </a:p>
          <a:p>
            <a:pPr>
              <a:buFont typeface="Wingdings" panose="05000000000000000000" pitchFamily="2" charset="2"/>
              <a:buChar char="q"/>
            </a:pPr>
            <a:r>
              <a:rPr lang="en-US" sz="1500" dirty="0">
                <a:solidFill>
                  <a:schemeClr val="tx1">
                    <a:lumMod val="75000"/>
                    <a:lumOff val="25000"/>
                  </a:schemeClr>
                </a:solidFill>
              </a:rPr>
              <a:t>Support Vector Machines (SVM)</a:t>
            </a:r>
          </a:p>
        </p:txBody>
      </p:sp>
      <p:sp>
        <p:nvSpPr>
          <p:cNvPr id="4" name="Slide Number Placeholder 3">
            <a:extLst>
              <a:ext uri="{FF2B5EF4-FFF2-40B4-BE49-F238E27FC236}">
                <a16:creationId xmlns:a16="http://schemas.microsoft.com/office/drawing/2014/main" id="{27A106A1-5BFA-4033-8A49-0E0F2A688C19}"/>
              </a:ext>
            </a:extLst>
          </p:cNvPr>
          <p:cNvSpPr>
            <a:spLocks noGrp="1"/>
          </p:cNvSpPr>
          <p:nvPr>
            <p:ph type="sldNum" sz="quarter" idx="11"/>
          </p:nvPr>
        </p:nvSpPr>
        <p:spPr/>
        <p:txBody>
          <a:bodyPr/>
          <a:lstStyle/>
          <a:p>
            <a:fld id="{4B73C415-D670-4716-A5EC-CC4D52CA2BAC}" type="slidenum">
              <a:rPr lang="en-US" smtClean="0"/>
              <a:pPr/>
              <a:t>7</a:t>
            </a:fld>
            <a:endParaRPr lang="en-US" dirty="0"/>
          </a:p>
        </p:txBody>
      </p:sp>
      <p:pic>
        <p:nvPicPr>
          <p:cNvPr id="11" name="Picture Placeholder 10">
            <a:extLst>
              <a:ext uri="{FF2B5EF4-FFF2-40B4-BE49-F238E27FC236}">
                <a16:creationId xmlns:a16="http://schemas.microsoft.com/office/drawing/2014/main" id="{E8F59540-4E35-4A18-81EE-7021AAC71CA3}"/>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l="-158" t="811" r="12934"/>
          <a:stretch/>
        </p:blipFill>
        <p:spPr>
          <a:xfrm>
            <a:off x="5209565" y="1459685"/>
            <a:ext cx="6982436" cy="3937022"/>
          </a:xfrm>
        </p:spPr>
      </p:pic>
      <p:pic>
        <p:nvPicPr>
          <p:cNvPr id="13" name="Picture 12">
            <a:extLst>
              <a:ext uri="{FF2B5EF4-FFF2-40B4-BE49-F238E27FC236}">
                <a16:creationId xmlns:a16="http://schemas.microsoft.com/office/drawing/2014/main" id="{AAF3E912-5E2A-4D63-9EEB-9F2BA59B652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48562" y="6365363"/>
            <a:ext cx="2743438" cy="350550"/>
          </a:xfrm>
          <a:prstGeom prst="rect">
            <a:avLst/>
          </a:prstGeom>
        </p:spPr>
      </p:pic>
    </p:spTree>
    <p:extLst>
      <p:ext uri="{BB962C8B-B14F-4D97-AF65-F5344CB8AC3E}">
        <p14:creationId xmlns:p14="http://schemas.microsoft.com/office/powerpoint/2010/main" val="10966646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32E15-EACB-4563-910A-E53965685F28}"/>
              </a:ext>
            </a:extLst>
          </p:cNvPr>
          <p:cNvSpPr>
            <a:spLocks noGrp="1"/>
          </p:cNvSpPr>
          <p:nvPr>
            <p:ph type="title"/>
          </p:nvPr>
        </p:nvSpPr>
        <p:spPr/>
        <p:txBody>
          <a:bodyPr/>
          <a:lstStyle/>
          <a:p>
            <a:r>
              <a:rPr lang="en-IN" dirty="0"/>
              <a:t>Logistic Regression</a:t>
            </a:r>
          </a:p>
        </p:txBody>
      </p:sp>
      <p:sp>
        <p:nvSpPr>
          <p:cNvPr id="3" name="Content Placeholder 2">
            <a:extLst>
              <a:ext uri="{FF2B5EF4-FFF2-40B4-BE49-F238E27FC236}">
                <a16:creationId xmlns:a16="http://schemas.microsoft.com/office/drawing/2014/main" id="{5CE9EC60-679D-40EF-A05E-6A85C3A7870F}"/>
              </a:ext>
            </a:extLst>
          </p:cNvPr>
          <p:cNvSpPr>
            <a:spLocks noGrp="1"/>
          </p:cNvSpPr>
          <p:nvPr>
            <p:ph idx="1"/>
          </p:nvPr>
        </p:nvSpPr>
        <p:spPr>
          <a:xfrm>
            <a:off x="432000" y="1316939"/>
            <a:ext cx="4492338" cy="4328851"/>
          </a:xfrm>
        </p:spPr>
        <p:txBody>
          <a:bodyPr/>
          <a:lstStyle/>
          <a:p>
            <a:pPr marL="0" indent="0" algn="ctr">
              <a:buNone/>
            </a:pPr>
            <a:r>
              <a:rPr lang="en-US" dirty="0"/>
              <a:t>Logistic regression is a statistical model that in its basic form uses a logistic function to model a binary dependent variable, although many more complex extensions exist. In regression analysis, </a:t>
            </a:r>
            <a:r>
              <a:rPr lang="en-US" b="1" dirty="0"/>
              <a:t>logistic regression</a:t>
            </a:r>
            <a:r>
              <a:rPr lang="en-US" dirty="0"/>
              <a:t> (or </a:t>
            </a:r>
            <a:r>
              <a:rPr lang="en-US" b="1" dirty="0"/>
              <a:t>logit regression</a:t>
            </a:r>
            <a:r>
              <a:rPr lang="en-US" dirty="0"/>
              <a:t>) is estimating the parameters of a logistic model (a form of binary regression). </a:t>
            </a:r>
          </a:p>
          <a:p>
            <a:pPr marL="0" indent="0" algn="ctr">
              <a:buNone/>
            </a:pPr>
            <a:r>
              <a:rPr lang="en-US" dirty="0"/>
              <a:t>Mathematically, a binary logistic model has a dependent variable with two possible values, such as pass/fail which is represented by an indicator variable, where the two values are labeled "0" and "1".</a:t>
            </a:r>
            <a:endParaRPr lang="en-IN" dirty="0"/>
          </a:p>
        </p:txBody>
      </p:sp>
      <p:pic>
        <p:nvPicPr>
          <p:cNvPr id="1026" name="Picture 2" descr="Image result for logistic regression">
            <a:extLst>
              <a:ext uri="{FF2B5EF4-FFF2-40B4-BE49-F238E27FC236}">
                <a16:creationId xmlns:a16="http://schemas.microsoft.com/office/drawing/2014/main" id="{988D2371-223A-40FA-8664-F09E4F51A4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79420" y="3429000"/>
            <a:ext cx="5734050" cy="268605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logistic regression">
            <a:extLst>
              <a:ext uri="{FF2B5EF4-FFF2-40B4-BE49-F238E27FC236}">
                <a16:creationId xmlns:a16="http://schemas.microsoft.com/office/drawing/2014/main" id="{FCEF0189-0DE6-42FA-BBF1-D985C88063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67664" y="432000"/>
            <a:ext cx="3357563" cy="268605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BDEB3600-8A2D-42EA-A5D7-AD717159CE0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48562" y="6365363"/>
            <a:ext cx="2743438" cy="350550"/>
          </a:xfrm>
          <a:prstGeom prst="rect">
            <a:avLst/>
          </a:prstGeom>
        </p:spPr>
      </p:pic>
    </p:spTree>
    <p:extLst>
      <p:ext uri="{BB962C8B-B14F-4D97-AF65-F5344CB8AC3E}">
        <p14:creationId xmlns:p14="http://schemas.microsoft.com/office/powerpoint/2010/main" val="17545360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32E15-EACB-4563-910A-E53965685F28}"/>
              </a:ext>
            </a:extLst>
          </p:cNvPr>
          <p:cNvSpPr>
            <a:spLocks noGrp="1"/>
          </p:cNvSpPr>
          <p:nvPr>
            <p:ph type="title"/>
          </p:nvPr>
        </p:nvSpPr>
        <p:spPr/>
        <p:txBody>
          <a:bodyPr/>
          <a:lstStyle/>
          <a:p>
            <a:r>
              <a:rPr lang="en-IN" i="1" dirty="0"/>
              <a:t>k</a:t>
            </a:r>
            <a:r>
              <a:rPr lang="en-IN" dirty="0"/>
              <a:t>-nearest neighbors algorithm</a:t>
            </a:r>
          </a:p>
        </p:txBody>
      </p:sp>
      <p:sp>
        <p:nvSpPr>
          <p:cNvPr id="3" name="Content Placeholder 2">
            <a:extLst>
              <a:ext uri="{FF2B5EF4-FFF2-40B4-BE49-F238E27FC236}">
                <a16:creationId xmlns:a16="http://schemas.microsoft.com/office/drawing/2014/main" id="{5CE9EC60-679D-40EF-A05E-6A85C3A7870F}"/>
              </a:ext>
            </a:extLst>
          </p:cNvPr>
          <p:cNvSpPr>
            <a:spLocks noGrp="1"/>
          </p:cNvSpPr>
          <p:nvPr>
            <p:ph idx="1"/>
          </p:nvPr>
        </p:nvSpPr>
        <p:spPr>
          <a:xfrm>
            <a:off x="431999" y="1316939"/>
            <a:ext cx="4827897" cy="4328851"/>
          </a:xfrm>
        </p:spPr>
        <p:txBody>
          <a:bodyPr/>
          <a:lstStyle/>
          <a:p>
            <a:pPr marL="0" indent="0" algn="ctr">
              <a:buNone/>
            </a:pPr>
            <a:r>
              <a:rPr lang="en-US" sz="1600" dirty="0"/>
              <a:t>In pattern recognition, the </a:t>
            </a:r>
            <a:r>
              <a:rPr lang="en-US" sz="1600" b="1" i="1" dirty="0"/>
              <a:t>k</a:t>
            </a:r>
            <a:r>
              <a:rPr lang="en-US" sz="1600" b="1" dirty="0"/>
              <a:t>-nearest neighbors algorithm</a:t>
            </a:r>
            <a:r>
              <a:rPr lang="en-US" sz="1600" dirty="0"/>
              <a:t> (</a:t>
            </a:r>
            <a:r>
              <a:rPr lang="en-US" sz="1600" b="1" i="1" dirty="0"/>
              <a:t>k</a:t>
            </a:r>
            <a:r>
              <a:rPr lang="en-US" sz="1600" b="1" dirty="0"/>
              <a:t>-NN</a:t>
            </a:r>
            <a:r>
              <a:rPr lang="en-US" sz="1600" dirty="0"/>
              <a:t>) is a non-parametric method used for classification and regression.</a:t>
            </a:r>
            <a:r>
              <a:rPr lang="en-US" sz="1600" baseline="30000" dirty="0"/>
              <a:t> </a:t>
            </a:r>
            <a:r>
              <a:rPr lang="en-US" sz="1600" dirty="0"/>
              <a:t>In both cases, the input consists of the </a:t>
            </a:r>
            <a:r>
              <a:rPr lang="en-US" sz="1600" i="1" dirty="0"/>
              <a:t>k</a:t>
            </a:r>
            <a:r>
              <a:rPr lang="en-US" sz="1600" dirty="0"/>
              <a:t> closest training examples in the feature space. The output depends on whether </a:t>
            </a:r>
            <a:r>
              <a:rPr lang="en-US" sz="1600" i="1" dirty="0"/>
              <a:t>k</a:t>
            </a:r>
            <a:r>
              <a:rPr lang="en-US" sz="1600" dirty="0"/>
              <a:t>-NN is used for classification or regression:</a:t>
            </a:r>
          </a:p>
          <a:p>
            <a:r>
              <a:rPr lang="en-US" sz="1400" dirty="0"/>
              <a:t>In </a:t>
            </a:r>
            <a:r>
              <a:rPr lang="en-US" sz="1400" i="1" dirty="0"/>
              <a:t>k-NN classification</a:t>
            </a:r>
            <a:r>
              <a:rPr lang="en-US" sz="1400" dirty="0"/>
              <a:t>, the output is a class membership. An object is classified by a plurality vote of its neighbors, with the object being assigned to the class most common among its </a:t>
            </a:r>
            <a:r>
              <a:rPr lang="en-US" sz="1400" i="1" dirty="0"/>
              <a:t>k</a:t>
            </a:r>
            <a:r>
              <a:rPr lang="en-US" sz="1400" dirty="0"/>
              <a:t> nearest neighbors (</a:t>
            </a:r>
            <a:r>
              <a:rPr lang="en-US" sz="1400" i="1" dirty="0"/>
              <a:t>k</a:t>
            </a:r>
            <a:r>
              <a:rPr lang="en-US" sz="1400" dirty="0"/>
              <a:t> is a positive integer, typically small). If </a:t>
            </a:r>
            <a:r>
              <a:rPr lang="en-US" sz="1400" i="1" dirty="0"/>
              <a:t>k</a:t>
            </a:r>
            <a:r>
              <a:rPr lang="en-US" sz="1400" dirty="0"/>
              <a:t> = 1, then the object is simply assigned to the class of that single nearest neighbor.</a:t>
            </a:r>
          </a:p>
          <a:p>
            <a:r>
              <a:rPr lang="en-US" sz="1400" dirty="0"/>
              <a:t>In </a:t>
            </a:r>
            <a:r>
              <a:rPr lang="en-US" sz="1400" i="1" dirty="0"/>
              <a:t>k-NN regression</a:t>
            </a:r>
            <a:r>
              <a:rPr lang="en-US" sz="1400" dirty="0"/>
              <a:t>, the output is the property value for the object. This value is the average of the values of </a:t>
            </a:r>
            <a:r>
              <a:rPr lang="en-US" sz="1400" i="1" dirty="0"/>
              <a:t>k</a:t>
            </a:r>
            <a:r>
              <a:rPr lang="en-US" sz="1400" dirty="0"/>
              <a:t> nearest neighbors.</a:t>
            </a:r>
            <a:endParaRPr lang="en-IN" sz="1050" dirty="0"/>
          </a:p>
        </p:txBody>
      </p:sp>
      <p:pic>
        <p:nvPicPr>
          <p:cNvPr id="8" name="Picture 7">
            <a:extLst>
              <a:ext uri="{FF2B5EF4-FFF2-40B4-BE49-F238E27FC236}">
                <a16:creationId xmlns:a16="http://schemas.microsoft.com/office/drawing/2014/main" id="{BDEB3600-8A2D-42EA-A5D7-AD717159CE0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48562" y="6365363"/>
            <a:ext cx="2743438" cy="350550"/>
          </a:xfrm>
          <a:prstGeom prst="rect">
            <a:avLst/>
          </a:prstGeom>
        </p:spPr>
      </p:pic>
      <p:pic>
        <p:nvPicPr>
          <p:cNvPr id="2053" name="Picture 5" descr="Image result for knn algorithm">
            <a:extLst>
              <a:ext uri="{FF2B5EF4-FFF2-40B4-BE49-F238E27FC236}">
                <a16:creationId xmlns:a16="http://schemas.microsoft.com/office/drawing/2014/main" id="{07D85C87-BCD4-40AC-9F81-4BB9A54C48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45090" y="1567579"/>
            <a:ext cx="4017530" cy="34322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864651"/>
      </p:ext>
    </p:extLst>
  </p:cSld>
  <p:clrMapOvr>
    <a:masterClrMapping/>
  </p:clrMapOvr>
</p:sld>
</file>

<file path=ppt/theme/theme1.xml><?xml version="1.0" encoding="utf-8"?>
<a:theme xmlns:a="http://schemas.openxmlformats.org/drawingml/2006/main" name="Office Theme">
  <a:themeElements>
    <a:clrScheme name="Great Pitch Decks - Technology">
      <a:dk1>
        <a:sysClr val="windowText" lastClr="000000"/>
      </a:dk1>
      <a:lt1>
        <a:sysClr val="window" lastClr="FFFFFF"/>
      </a:lt1>
      <a:dk2>
        <a:srgbClr val="12121E"/>
      </a:dk2>
      <a:lt2>
        <a:srgbClr val="F2F2F2"/>
      </a:lt2>
      <a:accent1>
        <a:srgbClr val="00B0F0"/>
      </a:accent1>
      <a:accent2>
        <a:srgbClr val="5ECCF3"/>
      </a:accent2>
      <a:accent3>
        <a:srgbClr val="A7EA52"/>
      </a:accent3>
      <a:accent4>
        <a:srgbClr val="5DCEAF"/>
      </a:accent4>
      <a:accent5>
        <a:srgbClr val="FF8021"/>
      </a:accent5>
      <a:accent6>
        <a:srgbClr val="F14124"/>
      </a:accent6>
      <a:hlink>
        <a:srgbClr val="5ECCF3"/>
      </a:hlink>
      <a:folHlink>
        <a:srgbClr val="7F7F7F"/>
      </a:folHlink>
    </a:clrScheme>
    <a:fontScheme name="Custom 141">
      <a:majorFont>
        <a:latin typeface="Arial Black"/>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lumMod val="95000"/>
          </a:schemeClr>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TF33781529_Tech pitch deck_RVA_v5" id="{A2EB78D0-E53B-4F6A-BDEB-161D0EE79897}" vid="{43D59DC8-94C0-4D1D-B6DD-8A7938E09C7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Great Pitch Decks - Technology">
    <a:dk1>
      <a:sysClr val="windowText" lastClr="000000"/>
    </a:dk1>
    <a:lt1>
      <a:sysClr val="window" lastClr="FFFFFF"/>
    </a:lt1>
    <a:dk2>
      <a:srgbClr val="12121E"/>
    </a:dk2>
    <a:lt2>
      <a:srgbClr val="F2F2F2"/>
    </a:lt2>
    <a:accent1>
      <a:srgbClr val="00B0F0"/>
    </a:accent1>
    <a:accent2>
      <a:srgbClr val="5ECCF3"/>
    </a:accent2>
    <a:accent3>
      <a:srgbClr val="A7EA52"/>
    </a:accent3>
    <a:accent4>
      <a:srgbClr val="5DCEAF"/>
    </a:accent4>
    <a:accent5>
      <a:srgbClr val="FF8021"/>
    </a:accent5>
    <a:accent6>
      <a:srgbClr val="F14124"/>
    </a:accent6>
    <a:hlink>
      <a:srgbClr val="5ECCF3"/>
    </a:hlink>
    <a:folHlink>
      <a:srgbClr val="7F7F7F"/>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6E3E58C-5E8A-4781-9921-C2B23BC09EB2}">
  <ds:schemaRefs>
    <ds:schemaRef ds:uri="http://schemas.microsoft.com/sharepoint/v3/contenttype/forms"/>
  </ds:schemaRefs>
</ds:datastoreItem>
</file>

<file path=customXml/itemProps2.xml><?xml version="1.0" encoding="utf-8"?>
<ds:datastoreItem xmlns:ds="http://schemas.openxmlformats.org/officeDocument/2006/customXml" ds:itemID="{C9C0BFDF-D948-4F4A-854E-477525F57792}">
  <ds:schemaRefs>
    <ds:schemaRef ds:uri="http://schemas.microsoft.com/office/infopath/2007/PartnerControls"/>
    <ds:schemaRef ds:uri="http://purl.org/dc/elements/1.1/"/>
    <ds:schemaRef ds:uri="http://www.w3.org/XML/1998/namespace"/>
    <ds:schemaRef ds:uri="http://purl.org/dc/dcmitype/"/>
    <ds:schemaRef ds:uri="http://schemas.microsoft.com/office/2006/documentManagement/types"/>
    <ds:schemaRef ds:uri="http://schemas.openxmlformats.org/package/2006/metadata/core-properties"/>
    <ds:schemaRef ds:uri="http://schemas.microsoft.com/office/2006/metadata/properties"/>
    <ds:schemaRef ds:uri="16c05727-aa75-4e4a-9b5f-8a80a1165891"/>
    <ds:schemaRef ds:uri="71af3243-3dd4-4a8d-8c0d-dd76da1f02a5"/>
    <ds:schemaRef ds:uri="http://purl.org/dc/terms/"/>
  </ds:schemaRefs>
</ds:datastoreItem>
</file>

<file path=customXml/itemProps3.xml><?xml version="1.0" encoding="utf-8"?>
<ds:datastoreItem xmlns:ds="http://schemas.openxmlformats.org/officeDocument/2006/customXml" ds:itemID="{513094F6-5ADD-4195-AF81-00AF033C96A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Tech pitch deck</Template>
  <TotalTime>0</TotalTime>
  <Words>1358</Words>
  <Application>Microsoft Office PowerPoint</Application>
  <PresentationFormat>Widescreen</PresentationFormat>
  <Paragraphs>108</Paragraphs>
  <Slides>25</Slides>
  <Notes>7</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25</vt:i4>
      </vt:variant>
    </vt:vector>
  </HeadingPairs>
  <TitlesOfParts>
    <vt:vector size="35" baseType="lpstr">
      <vt:lpstr>Arial</vt:lpstr>
      <vt:lpstr>Arial Black</vt:lpstr>
      <vt:lpstr>Bahnschrift SemiLight</vt:lpstr>
      <vt:lpstr>Calibri</vt:lpstr>
      <vt:lpstr>Calibri Light</vt:lpstr>
      <vt:lpstr>Segoe UI Black</vt:lpstr>
      <vt:lpstr>Tahoma</vt:lpstr>
      <vt:lpstr>Times New Roman</vt:lpstr>
      <vt:lpstr>Wingdings</vt:lpstr>
      <vt:lpstr>Office Theme</vt:lpstr>
      <vt:lpstr>Emotion Recognition System</vt:lpstr>
      <vt:lpstr>PowerPoint Presentation</vt:lpstr>
      <vt:lpstr>Introduction</vt:lpstr>
      <vt:lpstr>Research Review</vt:lpstr>
      <vt:lpstr>Research Gaps</vt:lpstr>
      <vt:lpstr>Design Details</vt:lpstr>
      <vt:lpstr>Implementation</vt:lpstr>
      <vt:lpstr>Logistic Regression</vt:lpstr>
      <vt:lpstr>k-nearest neighbors algorithm</vt:lpstr>
      <vt:lpstr>Support Vector Machine</vt:lpstr>
      <vt:lpstr>Creation Of Project</vt:lpstr>
      <vt:lpstr>Training and Testing</vt:lpstr>
      <vt:lpstr>PowerPoint Presentation</vt:lpstr>
      <vt:lpstr>Results</vt:lpstr>
      <vt:lpstr>Results</vt:lpstr>
      <vt:lpstr>PowerPoint Presentation</vt:lpstr>
      <vt:lpstr>Scope of Improvement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2019-11-17T22:44:30Z</dcterms:created>
  <dcterms:modified xsi:type="dcterms:W3CDTF">2019-11-18T05:19:40Z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